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85"/>
  </p:normalViewPr>
  <p:slideViewPr>
    <p:cSldViewPr snapToGrid="0" snapToObjects="1">
      <p:cViewPr varScale="1">
        <p:scale>
          <a:sx n="120" d="100"/>
          <a:sy n="120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30DFD-CE8C-5A40-9583-1983849D0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0C7CDC-835A-284F-9424-DEDE68843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DB1A76-879E-F345-AC2A-0D37B24F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B7F704-2C51-7747-B26F-721DE8E8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DF7E45-85AD-744A-B04D-008F047C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907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02991-AA91-4D43-808B-0E174D75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48852E-67E4-F945-AF9E-F299AF88A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2662C-15C8-1A4B-A5B0-5B847341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AB2F40-B97C-A64D-B656-4C372176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C6C212-9FCE-E849-86C4-B70F4E81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7917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17C1DE-212A-CE49-B1C1-4E5CB9F39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3CE33F-A66E-2441-B019-D62389655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4678BB-073B-7D4F-92D3-90CC6871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380F11-7B9F-A94D-8DE0-33FF5ACC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26E125-3213-134A-8627-26BD1E2B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663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84485-7ECA-4C4C-BB03-7C54175D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33E7D-DCB4-2141-A3FB-7CCD44CA7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DEA424-1A0F-FE44-B300-A6CD3EEC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DE7E90-FF31-B840-9293-61136BAF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EC9AD8-3AC9-7C4E-B6ED-B0B0B7B1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643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4E8E3-AC4D-1A4A-AEED-231C84F0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AA8E9-624A-4749-8A35-44299E755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143224-59C1-F74F-B0B5-932C0CAF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01F742-2EE7-1E44-A58B-143DE464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7DDDE2-430C-FB40-A384-5D1F9919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601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4D046-C29F-7B41-93C1-967CE01D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82F870-EAF2-7B43-B8B3-E0FDACFAE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2FEE58-1A51-A24C-A1DE-C345C9111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0BA0D2-DE58-E245-8393-2240E705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964BA5-9637-3B4E-8719-D2306A7A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1DCBBA-49A6-C449-A2F7-9F8B12E9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13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D49FC-5D73-3B42-ADBA-C0D185E1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3C1309-706E-A34F-A888-9A575CF74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3BC13C-DD71-9B43-B8B3-61A6594DC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C250DD-CB92-3D40-BC61-6372E7AA4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7BC0B0-165F-C34F-A0B1-AE62763D0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C44AADB-67BF-D14F-8639-7A2CEF03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BBA76C-42CD-5846-9F0E-9768F5D3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377A37-2B10-3648-8F21-9DB73EBD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90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CDC9B-8E51-8047-9F67-B42FB959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2A2F63-5DD6-6543-90DE-00010661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D2DB5D-49B9-2149-B5E3-A0FD02C9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DEFB86-798E-FE44-98C1-E9541A07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6324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609C6C-B0EB-884D-BA1C-9AA057E2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5A340C-7CBC-BA48-8222-B84B8CFC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9014D5-9A3D-8043-92A3-8EA1C25F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8722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8F6F7-C3F7-5644-B5D1-6BBE0419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8435D-9345-724B-B857-70BE88FD5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D2DE48-6BB8-2D49-BB62-4A0CFE06C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35C7BC-A1D6-0747-AEEE-0C916600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DC8B28-CF85-1C40-9227-6724B953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5CA52B-3B81-8B44-9A9C-4DDFEB1D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1276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70086-A246-7A47-8C1F-F93B23B5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C40695-6C76-FB4A-9881-F48509622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023160-1911-1F49-9A62-3274C55D0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5C1D4C-A8D4-8445-9B34-5B467C82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A6B4D4-6111-9142-A69C-31C6AABC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36AFC0-D61F-CD4F-975B-51553914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36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D50321-2478-0C44-B662-5B90F9A1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67C81C-8CA1-A540-8077-632D3109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EF70FA-CE67-4E4C-A01B-C1877356F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CFCE-3A89-C94A-A6D3-75F345143FCB}" type="datetimeFigureOut">
              <a:rPr lang="es-CR" smtClean="0"/>
              <a:t>10/9/21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606A4E-E23D-F841-A750-165AFD470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91D4DB-7AE2-1248-A46A-3E38D2C6B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9213-4C06-6C48-B0D6-B051746D92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8954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E87AA-FE59-BC4A-91C9-8FD231080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A3BCF8-0843-0642-B942-E8F2F0015D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DB5626-2035-D348-AB36-FF4958F0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586"/>
            <a:ext cx="12243834" cy="6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0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58C1C-2477-C548-9DB4-D18A9B8F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692"/>
            <a:ext cx="10515600" cy="1325563"/>
          </a:xfrm>
        </p:spPr>
        <p:txBody>
          <a:bodyPr/>
          <a:lstStyle/>
          <a:p>
            <a:endParaRPr lang="es-CR" b="1" dirty="0">
              <a:solidFill>
                <a:srgbClr val="24367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C58FAE-BFFD-4248-9A9A-CC0261F4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476"/>
            <a:ext cx="10515600" cy="2969153"/>
          </a:xfrm>
        </p:spPr>
        <p:txBody>
          <a:bodyPr>
            <a:normAutofit/>
          </a:bodyPr>
          <a:lstStyle/>
          <a:p>
            <a:pPr algn="just"/>
            <a:r>
              <a:rPr lang="es-CR" dirty="0">
                <a:solidFill>
                  <a:srgbClr val="24367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s-CR" dirty="0">
                <a:solidFill>
                  <a:srgbClr val="24367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9202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2</Words>
  <Application>Microsoft Macintosh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17</cp:revision>
  <dcterms:created xsi:type="dcterms:W3CDTF">2021-08-16T18:44:50Z</dcterms:created>
  <dcterms:modified xsi:type="dcterms:W3CDTF">2021-09-10T21:49:42Z</dcterms:modified>
</cp:coreProperties>
</file>