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13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4FD1C-B2A3-034C-BD3A-6CF185F45B35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5A6AE-1211-C44B-81A4-41AD7C5F44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13012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A6AE-1211-C44B-81A4-41AD7C5F4435}" type="slidenum">
              <a:rPr lang="es-CR" smtClean="0"/>
              <a:t>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1512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3B3A02-B97A-E54F-A2DF-4971D03AD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1FD325-5973-CB5F-FEBB-0F85AB0D8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AA18F0-438D-6D5E-E88D-29378073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E67544-6F20-722A-F070-37BA767EF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E8CC9A-5C59-BC99-1B6F-06C22877E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3832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8B9194-5DF3-A451-E4DD-8ED1BB722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B6D189-87C9-008D-72D7-D48F71DD7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5CD0BF-52E1-67FF-9BC6-D79D045C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BDD01A-1E6A-4664-70ED-3678C7D7F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3A75C3-7B34-602E-1013-71BDE236F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9887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92BACD1-DEE4-1E96-B472-C7A86E568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E05DEAC-AE61-D408-F04F-845CFE6B70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1E15BE-4905-9689-20F6-6D8A4250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A9E07B-5CC5-05EC-DDB9-915A382C3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29C3AF-7909-D467-CA0E-2B4E86885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8813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BC271-DAFC-3D85-544C-10EBB647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6AD947-FC32-CEB2-D1D1-53B145B0E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CA5E62-AB88-74CE-5872-0F6D10412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16AA5E-0C66-E519-62C9-17E03E714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ECB413-EB77-D701-38C9-4A0671B6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99491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0FFFAB-38F9-8DE6-9F2F-159C227C3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DAB01B-AA5C-8A84-A059-62C9BC313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6CDB85-959E-AA8D-A3D3-662E4616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91045-B5F7-8285-4CB3-EE11C92AC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4C1B96-8587-3612-55F2-617FAB387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3912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A2462-CE13-2386-56A8-8F8665CE5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E8A9DE-6ACB-29A1-0507-74448ED900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43290B-4B31-BCAD-E16B-F5D831822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F80368-B5FA-8662-A58C-0493B9894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33C3FF-1793-EDCF-F97F-235B9E720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FD1066-A177-A7BC-AD62-3980E0A1B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3979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5F0129-A329-2656-4E54-FB0C261A0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E5D914A-CFB9-89A3-2EF3-1CC7CF714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F9F372-4B81-0F8A-EB9F-D96E30130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A267B1-7AD6-6F1D-6021-98F92EF5C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1F271BE-85CE-3B52-94AD-DA977C50EA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9029A5D-EAFE-7010-A55F-4AF2C416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EEC32A8-7C4D-A4E2-821F-3198DCD2F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8CBFF9B-886A-303B-5B35-B935AF6A5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32665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3524D0-1242-6CB3-3C46-295301940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3874429-0726-DDAC-4348-B8F8B090E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60CE7D-FCD2-5C50-55FC-A8FDFD76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2C7810B-9217-82AE-06FF-B5718DD6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81239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5DC5EDA-6E3C-EA93-5084-3DCCFF2D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A70DBFD-A1DA-DD62-D311-7457567A9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CB1B34B-7B8D-BF98-3348-844341551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712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18CC9E-CCA1-0B73-E1D1-ABE35C5C6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3B963A-78BE-BA1D-CC55-09D30B896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B1A255-FC66-23F3-3007-5713F1103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23AB6-7F89-C41C-578D-359F59EC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080BC6-2C30-B386-F677-79DBDE52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0ECC25-5AF9-58D4-2DC1-6A100067E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42041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CDC2B5-EDAB-B66B-8612-7378DE78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258F346-61C5-87F5-2897-59FFD93A8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C22F04-D827-ED44-2CAC-FF311E276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78AE4B-8A15-91BC-2E11-888E4F4A5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F103DAA-B665-D8EB-CFB8-61D245AA4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CADF181-3FC5-2A89-B111-3F5017ADB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17490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9813630-6798-384A-5B57-8DB3879DC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0A805D-8A96-7468-1E6C-E21DCD49B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636292-AC97-03E4-C573-63DC4EC015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C75369-3A38-904B-9D8F-68CF6B3F11D4}" type="datetimeFigureOut">
              <a:rPr lang="es-CR" smtClean="0"/>
              <a:t>27/11/25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E7D965-8A62-47CB-8D88-DC61D99A7C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7F09E1-091D-6723-D798-49FD5B95F1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431907-5D0D-7444-B41F-21F53EA7BFE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1789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A89C534-E5A3-85C3-58A5-341D98F4820D}"/>
              </a:ext>
            </a:extLst>
          </p:cNvPr>
          <p:cNvSpPr txBox="1"/>
          <p:nvPr/>
        </p:nvSpPr>
        <p:spPr>
          <a:xfrm>
            <a:off x="358346" y="5313405"/>
            <a:ext cx="9761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solidFill>
                  <a:srgbClr val="24135F"/>
                </a:solidFill>
              </a:rPr>
              <a:t>TÍTULO TÍTULO TÍTULO </a:t>
            </a:r>
          </a:p>
        </p:txBody>
      </p:sp>
    </p:spTree>
    <p:extLst>
      <p:ext uri="{BB962C8B-B14F-4D97-AF65-F5344CB8AC3E}">
        <p14:creationId xmlns:p14="http://schemas.microsoft.com/office/powerpoint/2010/main" val="1113947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243E2E-1EA7-D72B-457E-B38B26131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>
              <a:solidFill>
                <a:srgbClr val="24135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E489B1-0804-6649-3E92-09298B9E0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 dirty="0">
              <a:solidFill>
                <a:srgbClr val="2413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470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1861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Macintosh PowerPoint</Application>
  <PresentationFormat>Panorámica</PresentationFormat>
  <Paragraphs>2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Fernanda Aguirre</dc:creator>
  <cp:lastModifiedBy>Fernanda Aguirre</cp:lastModifiedBy>
  <cp:revision>1</cp:revision>
  <dcterms:created xsi:type="dcterms:W3CDTF">2025-11-27T22:42:00Z</dcterms:created>
  <dcterms:modified xsi:type="dcterms:W3CDTF">2025-11-27T22:44:48Z</dcterms:modified>
</cp:coreProperties>
</file>