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3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FD1C-B2A3-034C-BD3A-6CF185F45B35}" type="datetimeFigureOut">
              <a:rPr lang="es-CR" smtClean="0"/>
              <a:t>27/11/25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A6AE-1211-C44B-81A4-41AD7C5F443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1301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5A6AE-1211-C44B-81A4-41AD7C5F4435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1512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B3A02-B97A-E54F-A2DF-4971D03AD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1FD325-5973-CB5F-FEBB-0F85AB0D8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AA18F0-438D-6D5E-E88D-29378073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5369-3A38-904B-9D8F-68CF6B3F11D4}" type="datetimeFigureOut">
              <a:rPr lang="es-CR" smtClean="0"/>
              <a:t>27/11/25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E67544-6F20-722A-F070-37BA767E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E8CC9A-5C59-BC99-1B6F-06C22877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1907-5D0D-7444-B41F-21F53EA7BF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3832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B9194-5DF3-A451-E4DD-8ED1BB72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B6D189-87C9-008D-72D7-D48F71DD7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5CD0BF-52E1-67FF-9BC6-D79D045C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5369-3A38-904B-9D8F-68CF6B3F11D4}" type="datetimeFigureOut">
              <a:rPr lang="es-CR" smtClean="0"/>
              <a:t>27/11/25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BDD01A-1E6A-4664-70ED-3678C7D7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3A75C3-7B34-602E-1013-71BDE236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1907-5D0D-7444-B41F-21F53EA7BF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988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2BACD1-DEE4-1E96-B472-C7A86E568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5DEAC-AE61-D408-F04F-845CFE6B7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1E15BE-4905-9689-20F6-6D8A4250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5369-3A38-904B-9D8F-68CF6B3F11D4}" type="datetimeFigureOut">
              <a:rPr lang="es-CR" smtClean="0"/>
              <a:t>27/11/25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A9E07B-5CC5-05EC-DDB9-915A382C3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29C3AF-7909-D467-CA0E-2B4E8688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1907-5D0D-7444-B41F-21F53EA7BF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8813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BC271-DAFC-3D85-544C-10EBB647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6AD947-FC32-CEB2-D1D1-53B145B0E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CA5E62-AB88-74CE-5872-0F6D1041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5369-3A38-904B-9D8F-68CF6B3F11D4}" type="datetimeFigureOut">
              <a:rPr lang="es-CR" smtClean="0"/>
              <a:t>27/11/25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16AA5E-0C66-E519-62C9-17E03E71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ECB413-EB77-D701-38C9-4A0671B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1907-5D0D-7444-B41F-21F53EA7BF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9949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FFFAB-38F9-8DE6-9F2F-159C227C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DAB01B-AA5C-8A84-A059-62C9BC313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6CDB85-959E-AA8D-A3D3-662E4616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5369-3A38-904B-9D8F-68CF6B3F11D4}" type="datetimeFigureOut">
              <a:rPr lang="es-CR" smtClean="0"/>
              <a:t>27/11/25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91045-B5F7-8285-4CB3-EE11C92A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4C1B96-8587-3612-55F2-617FAB38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1907-5D0D-7444-B41F-21F53EA7BF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3912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A2462-CE13-2386-56A8-8F8665CE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E8A9DE-6ACB-29A1-0507-74448ED90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43290B-4B31-BCAD-E16B-F5D831822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F80368-B5FA-8662-A58C-0493B989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5369-3A38-904B-9D8F-68CF6B3F11D4}" type="datetimeFigureOut">
              <a:rPr lang="es-CR" smtClean="0"/>
              <a:t>27/11/25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33C3FF-1793-EDCF-F97F-235B9E72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FD1066-A177-A7BC-AD62-3980E0A1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1907-5D0D-7444-B41F-21F53EA7BF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3979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F0129-A329-2656-4E54-FB0C261A0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5D914A-CFB9-89A3-2EF3-1CC7CF71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F9F372-4B81-0F8A-EB9F-D96E30130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A267B1-7AD6-6F1D-6021-98F92EF5C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1F271BE-85CE-3B52-94AD-DA977C50E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029A5D-EAFE-7010-A55F-4AF2C416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5369-3A38-904B-9D8F-68CF6B3F11D4}" type="datetimeFigureOut">
              <a:rPr lang="es-CR" smtClean="0"/>
              <a:t>27/11/25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EEC32A8-7C4D-A4E2-821F-3198DCD2F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CBFF9B-886A-303B-5B35-B935AF6A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1907-5D0D-7444-B41F-21F53EA7BF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3266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3524D0-1242-6CB3-3C46-295301940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874429-0726-DDAC-4348-B8F8B090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5369-3A38-904B-9D8F-68CF6B3F11D4}" type="datetimeFigureOut">
              <a:rPr lang="es-CR" smtClean="0"/>
              <a:t>27/11/25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60CE7D-FCD2-5C50-55FC-A8FDFD76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C7810B-9217-82AE-06FF-B5718DD6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1907-5D0D-7444-B41F-21F53EA7BF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8123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DC5EDA-6E3C-EA93-5084-3DCCFF2D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5369-3A38-904B-9D8F-68CF6B3F11D4}" type="datetimeFigureOut">
              <a:rPr lang="es-CR" smtClean="0"/>
              <a:t>27/11/25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70DBFD-A1DA-DD62-D311-7457567A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B1B34B-7B8D-BF98-3348-84434155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1907-5D0D-7444-B41F-21F53EA7BF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712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8CC9E-CCA1-0B73-E1D1-ABE35C5C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3B963A-78BE-BA1D-CC55-09D30B896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B1A255-FC66-23F3-3007-5713F1103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23AB6-7F89-C41C-578D-359F59EC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5369-3A38-904B-9D8F-68CF6B3F11D4}" type="datetimeFigureOut">
              <a:rPr lang="es-CR" smtClean="0"/>
              <a:t>27/11/25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080BC6-2C30-B386-F677-79DBDE52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0ECC25-5AF9-58D4-2DC1-6A100067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1907-5D0D-7444-B41F-21F53EA7BF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4204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DC2B5-EDAB-B66B-8612-7378DE780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58F346-61C5-87F5-2897-59FFD93A8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C22F04-D827-ED44-2CAC-FF311E276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78AE4B-8A15-91BC-2E11-888E4F4A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5369-3A38-904B-9D8F-68CF6B3F11D4}" type="datetimeFigureOut">
              <a:rPr lang="es-CR" smtClean="0"/>
              <a:t>27/11/25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103DAA-B665-D8EB-CFB8-61D245AA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ADF181-3FC5-2A89-B111-3F5017AD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1907-5D0D-7444-B41F-21F53EA7BF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1749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813630-6798-384A-5B57-8DB3879DC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0A805D-8A96-7468-1E6C-E21DCD49B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36292-AC97-03E4-C573-63DC4EC01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75369-3A38-904B-9D8F-68CF6B3F11D4}" type="datetimeFigureOut">
              <a:rPr lang="es-CR" smtClean="0"/>
              <a:t>27/11/25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E7D965-8A62-47CB-8D88-DC61D99A7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7F09E1-091D-6723-D798-49FD5B95F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431907-5D0D-7444-B41F-21F53EA7BFE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1789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A89C534-E5A3-85C3-58A5-341D98F4820D}"/>
              </a:ext>
            </a:extLst>
          </p:cNvPr>
          <p:cNvSpPr txBox="1"/>
          <p:nvPr/>
        </p:nvSpPr>
        <p:spPr>
          <a:xfrm>
            <a:off x="358346" y="5313405"/>
            <a:ext cx="9761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dirty="0">
                <a:solidFill>
                  <a:srgbClr val="24135F"/>
                </a:solidFill>
              </a:rPr>
              <a:t>TÍTULO TÍTULO TÍTULO </a:t>
            </a:r>
          </a:p>
        </p:txBody>
      </p:sp>
    </p:spTree>
    <p:extLst>
      <p:ext uri="{BB962C8B-B14F-4D97-AF65-F5344CB8AC3E}">
        <p14:creationId xmlns:p14="http://schemas.microsoft.com/office/powerpoint/2010/main" val="111394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43E2E-1EA7-D72B-457E-B38B2613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 dirty="0">
              <a:solidFill>
                <a:srgbClr val="24135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E489B1-0804-6649-3E92-09298B9E0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>
              <a:solidFill>
                <a:srgbClr val="241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7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1861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Macintosh PowerPoint</Application>
  <PresentationFormat>Panorámica</PresentationFormat>
  <Paragraphs>2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Fernanda Aguirre</dc:creator>
  <cp:lastModifiedBy>Fernanda Aguirre</cp:lastModifiedBy>
  <cp:revision>1</cp:revision>
  <dcterms:created xsi:type="dcterms:W3CDTF">2025-11-27T22:42:00Z</dcterms:created>
  <dcterms:modified xsi:type="dcterms:W3CDTF">2025-11-27T22:44:48Z</dcterms:modified>
</cp:coreProperties>
</file>