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1" r:id="rId9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77"/>
    <p:restoredTop sz="94631"/>
  </p:normalViewPr>
  <p:slideViewPr>
    <p:cSldViewPr snapToGrid="0" snapToObjects="1">
      <p:cViewPr varScale="1">
        <p:scale>
          <a:sx n="90" d="100"/>
          <a:sy n="90" d="100"/>
        </p:scale>
        <p:origin x="240" y="7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9B724-C1EB-8F49-B631-ADEB0C8D9C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7BB46E3-840C-DC43-A5AC-D0937F2CA4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2C9FD0-ED99-A549-A966-1AF9121D3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EE78E-D5BF-ED4F-A2C4-D9E60C4D0B4C}" type="datetimeFigureOut">
              <a:rPr lang="es-CR" smtClean="0"/>
              <a:t>2/3/20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D15618-EA13-B443-8F21-9C1DCF5A6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F732B1-AB1A-CD48-A16A-73FF40788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EF30-0E13-3E45-BC9F-DFB4EF4541D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14411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503615-7C28-0344-86AC-8047CDDC6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95850EF-0C24-5246-89C7-18E9EBC6A2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BB2781-9D77-2A4C-9101-18C0C5202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EE78E-D5BF-ED4F-A2C4-D9E60C4D0B4C}" type="datetimeFigureOut">
              <a:rPr lang="es-CR" smtClean="0"/>
              <a:t>2/3/20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CE1488-36A3-A14F-9EA2-FB5A3F352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658D61-0B77-4F4E-BE6E-A2FF917F3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EF30-0E13-3E45-BC9F-DFB4EF4541D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49281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ADFE525-5A1E-5C42-90C9-4A2F8CA066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EB3ECCD-E0BF-1543-A547-5BE9C07CB8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69B684-79D8-514D-9489-78DD4AB15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EE78E-D5BF-ED4F-A2C4-D9E60C4D0B4C}" type="datetimeFigureOut">
              <a:rPr lang="es-CR" smtClean="0"/>
              <a:t>2/3/20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E44704-B9F1-1841-9D71-4D7138488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F779F2-B34B-CA45-9F47-7737A4EEE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EF30-0E13-3E45-BC9F-DFB4EF4541D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09894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2DD933-606E-2F4D-B0B4-F23F17B1A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BBFB74-4D7A-F644-B0D1-AE4F49579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C4D851-52D7-3945-AB76-FC6C0A854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EE78E-D5BF-ED4F-A2C4-D9E60C4D0B4C}" type="datetimeFigureOut">
              <a:rPr lang="es-CR" smtClean="0"/>
              <a:t>2/3/20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032C73-879E-5343-B618-3A2481F00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BC651D-72E9-6A49-9BC5-184F0D557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EF30-0E13-3E45-BC9F-DFB4EF4541D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98179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B09921-CC73-CC40-BD33-558506310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ECB6FD-9836-DB4F-9C04-36F5EEA347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74DBB0-133C-9347-B0D8-B90A923B8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EE78E-D5BF-ED4F-A2C4-D9E60C4D0B4C}" type="datetimeFigureOut">
              <a:rPr lang="es-CR" smtClean="0"/>
              <a:t>2/3/20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129FB7-DFDB-4C44-93FB-E3821597F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71968D-97B2-4D49-A033-C71EDC3A3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EF30-0E13-3E45-BC9F-DFB4EF4541D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03069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AF8BD3-2094-D349-8E42-CA07742A9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F7BDC6-2C0E-0A4E-81C3-28CAE15343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A27EFF7-F7F8-2947-AA9E-305171C4F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80A0A47-E760-AC49-B8E6-A4D8B0C7D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EE78E-D5BF-ED4F-A2C4-D9E60C4D0B4C}" type="datetimeFigureOut">
              <a:rPr lang="es-CR" smtClean="0"/>
              <a:t>2/3/20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FC6847-A78A-0740-8C91-6AFCB8CD4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706FABE-98DE-4C4E-A098-4B9DAB6E3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EF30-0E13-3E45-BC9F-DFB4EF4541D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28180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F39D1B-5886-1545-8A7E-3E396BFFA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43A8D30-64A7-8D44-904C-DDBDA42CE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5D0ED2C-52C3-4D4F-B2F0-640692E492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D87BA4D-048C-4D40-A287-B6E5D54DFF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22668BF-13AC-3640-B019-77CB274CC1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4E00072-6AC8-5C49-9F55-40AF0C203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EE78E-D5BF-ED4F-A2C4-D9E60C4D0B4C}" type="datetimeFigureOut">
              <a:rPr lang="es-CR" smtClean="0"/>
              <a:t>2/3/20</a:t>
            </a:fld>
            <a:endParaRPr lang="es-C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0E5F254-B333-4641-9BF5-D4A19C5B1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5407E7B-1F17-FF46-9743-3D0667131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EF30-0E13-3E45-BC9F-DFB4EF4541D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914641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5D63B0-EDE3-C34F-A23D-2CBC0F913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36F136E-2645-C94B-B60D-7E1C9A388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EE78E-D5BF-ED4F-A2C4-D9E60C4D0B4C}" type="datetimeFigureOut">
              <a:rPr lang="es-CR" smtClean="0"/>
              <a:t>2/3/20</a:t>
            </a:fld>
            <a:endParaRPr lang="es-C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FE0EA74-71D4-404E-B3B5-6931A8C2D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2EF84ED-59D7-CE4C-AAB8-B1985EB18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EF30-0E13-3E45-BC9F-DFB4EF4541D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88523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795A73D-13C4-5941-A551-BF60E27CC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EE78E-D5BF-ED4F-A2C4-D9E60C4D0B4C}" type="datetimeFigureOut">
              <a:rPr lang="es-CR" smtClean="0"/>
              <a:t>2/3/20</a:t>
            </a:fld>
            <a:endParaRPr lang="es-C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0039951-8CFC-EF4B-A052-86449B017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0E6A610-E53E-9D48-8F8C-23C42BF4D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EF30-0E13-3E45-BC9F-DFB4EF4541D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60065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870C48-2F09-2C4C-A445-C638E40C1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A85F03-ADA4-C645-993B-209D4EC77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322C510-85B2-F54B-9B13-3138C285A3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691D0E9-300A-F246-B877-23715384C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EE78E-D5BF-ED4F-A2C4-D9E60C4D0B4C}" type="datetimeFigureOut">
              <a:rPr lang="es-CR" smtClean="0"/>
              <a:t>2/3/20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0DBE443-250D-EA4F-8683-7451B549D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5A380F0-49C5-8149-8B4A-666958CD6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EF30-0E13-3E45-BC9F-DFB4EF4541D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43229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36F082-B696-984C-9B50-1BAE38EEC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375C115-ACA9-1449-B680-88FBE583BB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F77790B-2E4D-2747-9F40-6A89704EFA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4C67FF1-F2A4-B748-A734-25316FBAC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EE78E-D5BF-ED4F-A2C4-D9E60C4D0B4C}" type="datetimeFigureOut">
              <a:rPr lang="es-CR" smtClean="0"/>
              <a:t>2/3/20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76B24A4-CE70-3B4F-9149-ACFEF67E1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B553D35-420C-954B-90BC-C4141403F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EF30-0E13-3E45-BC9F-DFB4EF4541D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6002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C08BF00-E26A-0944-B063-21E560484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39C669A-D1CE-2C47-A976-0A5B10352B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81942C-C982-7F43-ACE3-7F8B5EB3E6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EE78E-D5BF-ED4F-A2C4-D9E60C4D0B4C}" type="datetimeFigureOut">
              <a:rPr lang="es-CR" smtClean="0"/>
              <a:t>2/3/20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4D26F1-B44B-FB48-B2F8-13AFA5F3D0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D2E190-64D7-7244-A0E0-2372BEB2C7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AEF30-0E13-3E45-BC9F-DFB4EF4541D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88507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1919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3083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5693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1278022-4FD4-6E47-80A0-85ED9253BD97}"/>
              </a:ext>
            </a:extLst>
          </p:cNvPr>
          <p:cNvSpPr txBox="1"/>
          <p:nvPr/>
        </p:nvSpPr>
        <p:spPr>
          <a:xfrm>
            <a:off x="663879" y="543174"/>
            <a:ext cx="74285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5400" b="1" dirty="0">
                <a:solidFill>
                  <a:srgbClr val="2C1161"/>
                </a:solidFill>
                <a:latin typeface="Museo Sans 900" panose="02000000000000000000" pitchFamily="2" charset="77"/>
                <a:cs typeface="Gurmukhi Sangam MN" pitchFamily="2" charset="0"/>
              </a:rPr>
              <a:t>Título</a:t>
            </a:r>
          </a:p>
          <a:p>
            <a:r>
              <a:rPr lang="es-CR" sz="5400" b="1" dirty="0">
                <a:solidFill>
                  <a:srgbClr val="2C1161"/>
                </a:solidFill>
                <a:latin typeface="Museo Sans 900" panose="02000000000000000000" pitchFamily="2" charset="77"/>
                <a:cs typeface="Gurmukhi Sangam MN" pitchFamily="2" charset="0"/>
              </a:rPr>
              <a:t>Principal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38EC155-2EAD-E34F-B34E-AE18AC89D95E}"/>
              </a:ext>
            </a:extLst>
          </p:cNvPr>
          <p:cNvSpPr txBox="1"/>
          <p:nvPr/>
        </p:nvSpPr>
        <p:spPr>
          <a:xfrm>
            <a:off x="745298" y="2297500"/>
            <a:ext cx="74285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400" i="1" dirty="0">
                <a:solidFill>
                  <a:srgbClr val="2C1161"/>
                </a:solidFill>
                <a:latin typeface="Museo Sans 100" panose="02000000000000000000" pitchFamily="2" charset="77"/>
                <a:cs typeface="Gurmukhi Sangam MN" pitchFamily="2" charset="0"/>
              </a:rPr>
              <a:t>Subtítulo</a:t>
            </a:r>
          </a:p>
        </p:txBody>
      </p:sp>
    </p:spTree>
    <p:extLst>
      <p:ext uri="{BB962C8B-B14F-4D97-AF65-F5344CB8AC3E}">
        <p14:creationId xmlns:p14="http://schemas.microsoft.com/office/powerpoint/2010/main" val="824447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6B010E90-1D56-0647-B1A3-A22779091E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81278022-4FD4-6E47-80A0-85ED9253BD97}"/>
              </a:ext>
            </a:extLst>
          </p:cNvPr>
          <p:cNvSpPr txBox="1"/>
          <p:nvPr/>
        </p:nvSpPr>
        <p:spPr>
          <a:xfrm>
            <a:off x="663879" y="543174"/>
            <a:ext cx="74285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5400" b="1" dirty="0">
                <a:solidFill>
                  <a:srgbClr val="2C1161"/>
                </a:solidFill>
                <a:latin typeface="Museo Sans 900" panose="02000000000000000000" pitchFamily="2" charset="77"/>
                <a:cs typeface="Gurmukhi Sangam MN" pitchFamily="2" charset="0"/>
              </a:rPr>
              <a:t>Título</a:t>
            </a:r>
          </a:p>
          <a:p>
            <a:r>
              <a:rPr lang="es-CR" sz="5400" b="1" dirty="0">
                <a:solidFill>
                  <a:srgbClr val="2C1161"/>
                </a:solidFill>
                <a:latin typeface="Museo Sans 900" panose="02000000000000000000" pitchFamily="2" charset="77"/>
                <a:cs typeface="Gurmukhi Sangam MN" pitchFamily="2" charset="0"/>
              </a:rPr>
              <a:t>Principal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38EC155-2EAD-E34F-B34E-AE18AC89D95E}"/>
              </a:ext>
            </a:extLst>
          </p:cNvPr>
          <p:cNvSpPr txBox="1"/>
          <p:nvPr/>
        </p:nvSpPr>
        <p:spPr>
          <a:xfrm>
            <a:off x="745298" y="2297500"/>
            <a:ext cx="74285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400" i="1" dirty="0">
                <a:solidFill>
                  <a:srgbClr val="2C1161"/>
                </a:solidFill>
                <a:latin typeface="Museo Sans 100" panose="02000000000000000000" pitchFamily="2" charset="77"/>
                <a:cs typeface="Gurmukhi Sangam MN" pitchFamily="2" charset="0"/>
              </a:rPr>
              <a:t>Subtítulo</a:t>
            </a:r>
          </a:p>
        </p:txBody>
      </p:sp>
    </p:spTree>
    <p:extLst>
      <p:ext uri="{BB962C8B-B14F-4D97-AF65-F5344CB8AC3E}">
        <p14:creationId xmlns:p14="http://schemas.microsoft.com/office/powerpoint/2010/main" val="73118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D1C9893-7B15-194B-8FD7-91F21049580F}"/>
              </a:ext>
            </a:extLst>
          </p:cNvPr>
          <p:cNvSpPr txBox="1"/>
          <p:nvPr/>
        </p:nvSpPr>
        <p:spPr>
          <a:xfrm>
            <a:off x="81418" y="6449878"/>
            <a:ext cx="74285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200" b="1" dirty="0">
                <a:solidFill>
                  <a:srgbClr val="2C1161"/>
                </a:solidFill>
                <a:latin typeface="Museo Sans 900" panose="02000000000000000000" pitchFamily="2" charset="77"/>
                <a:cs typeface="Gurmukhi Sangam MN" pitchFamily="2" charset="0"/>
              </a:rPr>
              <a:t>Título principal </a:t>
            </a:r>
            <a:r>
              <a:rPr lang="es-CR" sz="1200" i="1" dirty="0">
                <a:solidFill>
                  <a:srgbClr val="2C1161"/>
                </a:solidFill>
                <a:latin typeface="Museo Sans 100" panose="02000000000000000000" pitchFamily="2" charset="77"/>
                <a:cs typeface="Gurmukhi Sangam MN" pitchFamily="2" charset="0"/>
              </a:rPr>
              <a:t>/ Subtítulo</a:t>
            </a:r>
          </a:p>
        </p:txBody>
      </p:sp>
    </p:spTree>
    <p:extLst>
      <p:ext uri="{BB962C8B-B14F-4D97-AF65-F5344CB8AC3E}">
        <p14:creationId xmlns:p14="http://schemas.microsoft.com/office/powerpoint/2010/main" val="4165698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39E1B728-D8D8-314A-88B9-19C5CF25C1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FD1C9893-7B15-194B-8FD7-91F21049580F}"/>
              </a:ext>
            </a:extLst>
          </p:cNvPr>
          <p:cNvSpPr txBox="1"/>
          <p:nvPr/>
        </p:nvSpPr>
        <p:spPr>
          <a:xfrm>
            <a:off x="81418" y="6449878"/>
            <a:ext cx="74285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200" b="1" dirty="0">
                <a:solidFill>
                  <a:srgbClr val="2C1161"/>
                </a:solidFill>
                <a:latin typeface="Museo Sans 900" panose="02000000000000000000" pitchFamily="2" charset="77"/>
                <a:cs typeface="Gurmukhi Sangam MN" pitchFamily="2" charset="0"/>
              </a:rPr>
              <a:t>Título principal </a:t>
            </a:r>
            <a:r>
              <a:rPr lang="es-CR" sz="1200" i="1" dirty="0">
                <a:solidFill>
                  <a:srgbClr val="2C1161"/>
                </a:solidFill>
                <a:latin typeface="Museo Sans 100" panose="02000000000000000000" pitchFamily="2" charset="77"/>
                <a:cs typeface="Gurmukhi Sangam MN" pitchFamily="2" charset="0"/>
              </a:rPr>
              <a:t>/ Subtítulo</a:t>
            </a:r>
          </a:p>
        </p:txBody>
      </p:sp>
    </p:spTree>
    <p:extLst>
      <p:ext uri="{BB962C8B-B14F-4D97-AF65-F5344CB8AC3E}">
        <p14:creationId xmlns:p14="http://schemas.microsoft.com/office/powerpoint/2010/main" val="817828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72668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</Words>
  <Application>Microsoft Macintosh PowerPoint</Application>
  <PresentationFormat>Panorámica</PresentationFormat>
  <Paragraphs>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Gurmukhi Sangam MN</vt:lpstr>
      <vt:lpstr>Museo Sans 100</vt:lpstr>
      <vt:lpstr>Museo Sans 900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1</cp:revision>
  <dcterms:created xsi:type="dcterms:W3CDTF">2020-03-02T19:43:31Z</dcterms:created>
  <dcterms:modified xsi:type="dcterms:W3CDTF">2020-03-02T19:45:13Z</dcterms:modified>
</cp:coreProperties>
</file>