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7"/>
    <p:restoredTop sz="94631"/>
  </p:normalViewPr>
  <p:slideViewPr>
    <p:cSldViewPr snapToGrid="0" snapToObjects="1">
      <p:cViewPr varScale="1">
        <p:scale>
          <a:sx n="90" d="100"/>
          <a:sy n="90" d="100"/>
        </p:scale>
        <p:origin x="240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9B724-C1EB-8F49-B631-ADEB0C8D9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BB46E3-840C-DC43-A5AC-D0937F2CA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2C9FD0-ED99-A549-A966-1AF9121D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D15618-EA13-B443-8F21-9C1DCF5A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F732B1-AB1A-CD48-A16A-73FF4078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1441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03615-7C28-0344-86AC-8047CDDC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5850EF-0C24-5246-89C7-18E9EBC6A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B2781-9D77-2A4C-9101-18C0C520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CE1488-36A3-A14F-9EA2-FB5A3F352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658D61-0B77-4F4E-BE6E-A2FF917F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492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DFE525-5A1E-5C42-90C9-4A2F8CA06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B3ECCD-E0BF-1543-A547-5BE9C07CB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9B684-79D8-514D-9489-78DD4AB1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E44704-B9F1-1841-9D71-4D7138488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F779F2-B34B-CA45-9F47-7737A4EE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0989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DD933-606E-2F4D-B0B4-F23F17B1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BFB74-4D7A-F644-B0D1-AE4F4957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C4D851-52D7-3945-AB76-FC6C0A85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032C73-879E-5343-B618-3A2481F0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BC651D-72E9-6A49-9BC5-184F0D55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9817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09921-CC73-CC40-BD33-55850631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ECB6FD-9836-DB4F-9C04-36F5EEA34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74DBB0-133C-9347-B0D8-B90A923B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129FB7-DFDB-4C44-93FB-E3821597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71968D-97B2-4D49-A033-C71EDC3A3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0306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F8BD3-2094-D349-8E42-CA07742A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F7BDC6-2C0E-0A4E-81C3-28CAE1534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27EFF7-F7F8-2947-AA9E-305171C4F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0A0A47-E760-AC49-B8E6-A4D8B0C7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C6847-A78A-0740-8C91-6AFCB8CD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06FABE-98DE-4C4E-A098-4B9DAB6E3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818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39D1B-5886-1545-8A7E-3E396BFF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3A8D30-64A7-8D44-904C-DDBDA42CE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D0ED2C-52C3-4D4F-B2F0-640692E49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87BA4D-048C-4D40-A287-B6E5D54DF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2668BF-13AC-3640-B019-77CB274CC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4E00072-6AC8-5C49-9F55-40AF0C203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0E5F254-B333-4641-9BF5-D4A19C5B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407E7B-1F17-FF46-9743-3D066713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1464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D63B0-EDE3-C34F-A23D-2CBC0F91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6F136E-2645-C94B-B60D-7E1C9A38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FE0EA74-71D4-404E-B3B5-6931A8C2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EF84ED-59D7-CE4C-AAB8-B1985EB1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852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95A73D-13C4-5941-A551-BF60E27C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039951-8CFC-EF4B-A052-86449B017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E6A610-E53E-9D48-8F8C-23C42BF4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6006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70C48-2F09-2C4C-A445-C638E40C1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A85F03-ADA4-C645-993B-209D4EC77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22C510-85B2-F54B-9B13-3138C285A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91D0E9-300A-F246-B877-23715384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DBE443-250D-EA4F-8683-7451B549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A380F0-49C5-8149-8B4A-666958CD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432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6F082-B696-984C-9B50-1BAE38EEC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75C115-ACA9-1449-B680-88FBE583BB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77790B-2E4D-2747-9F40-6A89704EF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C67FF1-F2A4-B748-A734-25316FBAC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6B24A4-CE70-3B4F-9149-ACFEF67E1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553D35-420C-954B-90BC-C4141403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600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C08BF00-E26A-0944-B063-21E560484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9C669A-D1CE-2C47-A976-0A5B10352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81942C-C982-7F43-ACE3-7F8B5EB3E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4D26F1-B44B-FB48-B2F8-13AFA5F3D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D2E190-64D7-7244-A0E0-2372BEB2C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8850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91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0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69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278022-4FD4-6E47-80A0-85ED9253BD9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8EC155-2EAD-E34F-B34E-AE18AC89D95E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82444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B010E90-1D56-0647-B1A3-A22779091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1278022-4FD4-6E47-80A0-85ED9253BD9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8EC155-2EAD-E34F-B34E-AE18AC89D95E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7311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D1C9893-7B15-194B-8FD7-91F21049580F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416569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9E1B728-D8D8-314A-88B9-19C5CF25C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D1C9893-7B15-194B-8FD7-91F21049580F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81782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266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Macintosh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Gurmukhi Sangam MN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2020-03-02T19:43:31Z</dcterms:created>
  <dcterms:modified xsi:type="dcterms:W3CDTF">2020-03-02T19:45:13Z</dcterms:modified>
</cp:coreProperties>
</file>