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57"/>
    <p:restoredTop sz="94631"/>
  </p:normalViewPr>
  <p:slideViewPr>
    <p:cSldViewPr snapToGrid="0" snapToObjects="1">
      <p:cViewPr varScale="1">
        <p:scale>
          <a:sx n="116" d="100"/>
          <a:sy n="116" d="100"/>
        </p:scale>
        <p:origin x="7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A4A29-2302-FB47-862D-68CA5A98D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B71190-A16E-074E-A612-E1F3395CD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64EB75-BF8B-4C45-8633-B1A19C66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94B64D-AC16-964F-881B-A1416FA6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A968F5-DA3A-F748-B87B-D9C57593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1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FAC82-DF82-894E-947A-318A1D7EB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DF5408-2A20-FD4B-9742-85E462167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54C975-1871-9547-98A1-BB84674C7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6D6913-4405-784A-B2D5-ABD084F1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EBEF9A-4672-1443-9A50-78D99A03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2095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B71101-CADE-3747-8587-2D2004C5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BE9482-7AED-0644-B1BB-78490F8FC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F8E388-A690-104F-A7CC-7F0FF5215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5A7219-7C2A-3243-8C86-684EDAAEC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EF4549-73A9-DF46-A2A3-EAAFCFE6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050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A5AA6-DE5E-E540-89A1-48E3D50F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5EE33B-7AEC-944B-8AEF-4BF022468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A6D3F9-1DF8-704B-B3E7-A39E63DE6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7C7FE8-249D-DF4C-9427-319E30B3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413632-3A2F-734D-BB0D-00A9E774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94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32AD9-AB01-DF41-A94D-EAB12CEC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1918D4-D9DE-984B-B531-3E7E08D99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C71397-F88B-CE4B-A911-8B69B4BA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13BD71-CCCD-034D-B457-1A69571D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CCBE6F-030F-B541-B6CF-3B2C91A6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4411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397F0-5E87-2549-B61A-DB5C5934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B4D45F-B28B-104D-8B02-850E3C27F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7CBCE5-172E-A04A-933C-460DAC9EC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CEA95F-FB61-EC46-8F42-FD71198B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F3125D-8220-F940-A336-84056DDD1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C80E04-D22E-B34D-AF2C-14747F36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9922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E31F6-FB08-934C-98DE-D4C5F272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BE4FD4-4410-3343-B140-63765509C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B1A95E-9434-274F-B034-A715A271F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0A88E5-F27A-3E44-B140-8B7491D9D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17BF42-411F-F04D-96AB-A94DE6CD2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CF1799-88F7-5142-A8EC-C8CF74594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E574CA-88EF-3D46-BB3C-279049F5C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E129AC4-3353-2F4D-9DF7-C8E04AFA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435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92A3B-7026-E542-903C-D66CCF99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18F9A8-0350-B347-96E7-E6E8B527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61C319-128A-624C-B9BC-F1B7D050E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3C2673-93F5-F149-8DFA-656816A6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3002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887F29-84D9-EF43-A706-195BEA85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2C3CB5-4731-8E42-BFEE-F6C49C7D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236930-134B-C94F-8A49-28550BFF9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0808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561BD-7912-D848-A00C-8671E0F88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78B4EA-B4FD-CF4B-BE1B-3C3046FB5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25865C-92EA-9147-B208-872C77252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F5851E-943B-D94B-86C2-5353CDB27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426C5D-81B3-2A44-8FBB-008CFADF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6FDF15-3B36-9440-8D9B-4A9D1AF35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0132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F540C-830A-7F4E-ADAA-8AFE95963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D9E6AD-527C-F84A-8BCE-BE1A3F825C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1C29CB-9273-C74F-A14F-1ADCB6F22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055A17-0046-5541-9F8F-0A6875E38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70BD65-D0DC-A94B-984C-97768069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87A03D-3069-CB4D-A9FC-56E907F3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002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B4B096-A67A-024A-B491-B4C8E4C9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EEC7C9-9FD1-1F4F-B81F-4026A71E3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60869-ED81-5E40-A480-BD01EEB61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67CE6-9C0B-034D-B60A-E4B50D2C4D91}" type="datetimeFigureOut">
              <a:rPr lang="es-CR" smtClean="0"/>
              <a:t>3/3/20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19EF3B-58CA-F644-9470-F94BC342A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D0063-5D18-E34F-BF36-7DF376216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0662-57A0-DA49-8E23-F1C7B9533A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9369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43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711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95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5FFE398-C36D-6642-B5DD-9DAF13808AD7}"/>
              </a:ext>
            </a:extLst>
          </p:cNvPr>
          <p:cNvSpPr txBox="1"/>
          <p:nvPr/>
        </p:nvSpPr>
        <p:spPr>
          <a:xfrm>
            <a:off x="663879" y="543174"/>
            <a:ext cx="74285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</a:t>
            </a:r>
          </a:p>
          <a:p>
            <a:r>
              <a:rPr lang="es-CR" sz="54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Principal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FFEE750-7281-C448-953F-650F4A9ACC45}"/>
              </a:ext>
            </a:extLst>
          </p:cNvPr>
          <p:cNvSpPr txBox="1"/>
          <p:nvPr/>
        </p:nvSpPr>
        <p:spPr>
          <a:xfrm>
            <a:off x="745298" y="2297500"/>
            <a:ext cx="742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325989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68EE2BD-F1AD-7944-A0D6-2AE152FF3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82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322520D-F726-6A4E-A6BC-6064DEFC5C51}"/>
              </a:ext>
            </a:extLst>
          </p:cNvPr>
          <p:cNvSpPr txBox="1"/>
          <p:nvPr/>
        </p:nvSpPr>
        <p:spPr>
          <a:xfrm>
            <a:off x="81418" y="6449878"/>
            <a:ext cx="7428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 principal </a:t>
            </a:r>
            <a:r>
              <a:rPr lang="es-CR" sz="12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/ Subtítulo</a:t>
            </a:r>
          </a:p>
        </p:txBody>
      </p:sp>
    </p:spTree>
    <p:extLst>
      <p:ext uri="{BB962C8B-B14F-4D97-AF65-F5344CB8AC3E}">
        <p14:creationId xmlns:p14="http://schemas.microsoft.com/office/powerpoint/2010/main" val="261547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A7CBDAF-2366-504B-93FF-1458B2DD1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322520D-F726-6A4E-A6BC-6064DEFC5C51}"/>
              </a:ext>
            </a:extLst>
          </p:cNvPr>
          <p:cNvSpPr txBox="1"/>
          <p:nvPr/>
        </p:nvSpPr>
        <p:spPr>
          <a:xfrm>
            <a:off x="81418" y="6449878"/>
            <a:ext cx="7428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>
                <a:solidFill>
                  <a:srgbClr val="2C1161"/>
                </a:solidFill>
                <a:latin typeface="Museo Sans 900" panose="02000000000000000000" pitchFamily="2" charset="77"/>
                <a:cs typeface="Gurmukhi Sangam MN" pitchFamily="2" charset="0"/>
              </a:rPr>
              <a:t>Título principal </a:t>
            </a:r>
            <a:r>
              <a:rPr lang="es-CR" sz="1200" i="1" dirty="0">
                <a:solidFill>
                  <a:srgbClr val="2C1161"/>
                </a:solidFill>
                <a:latin typeface="Museo Sans 100" panose="02000000000000000000" pitchFamily="2" charset="77"/>
                <a:cs typeface="Gurmukhi Sangam MN" pitchFamily="2" charset="0"/>
              </a:rPr>
              <a:t>/ Subtítulo</a:t>
            </a:r>
          </a:p>
        </p:txBody>
      </p:sp>
    </p:spTree>
    <p:extLst>
      <p:ext uri="{BB962C8B-B14F-4D97-AF65-F5344CB8AC3E}">
        <p14:creationId xmlns:p14="http://schemas.microsoft.com/office/powerpoint/2010/main" val="383201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rreo electrónico…">
            <a:extLst>
              <a:ext uri="{FF2B5EF4-FFF2-40B4-BE49-F238E27FC236}">
                <a16:creationId xmlns:a16="http://schemas.microsoft.com/office/drawing/2014/main" id="{79FC463D-3A42-4546-94A2-02AE14E415A8}"/>
              </a:ext>
            </a:extLst>
          </p:cNvPr>
          <p:cNvSpPr txBox="1">
            <a:spLocks/>
          </p:cNvSpPr>
          <p:nvPr/>
        </p:nvSpPr>
        <p:spPr>
          <a:xfrm>
            <a:off x="2387600" y="11581854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Correo electrónico…">
            <a:extLst>
              <a:ext uri="{FF2B5EF4-FFF2-40B4-BE49-F238E27FC236}">
                <a16:creationId xmlns:a16="http://schemas.microsoft.com/office/drawing/2014/main" id="{7CCF6056-BEF3-1745-9B2E-80DA86A4D629}"/>
              </a:ext>
            </a:extLst>
          </p:cNvPr>
          <p:cNvSpPr txBox="1">
            <a:spLocks/>
          </p:cNvSpPr>
          <p:nvPr/>
        </p:nvSpPr>
        <p:spPr>
          <a:xfrm>
            <a:off x="2540000" y="11734254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Correo electrónico…">
            <a:extLst>
              <a:ext uri="{FF2B5EF4-FFF2-40B4-BE49-F238E27FC236}">
                <a16:creationId xmlns:a16="http://schemas.microsoft.com/office/drawing/2014/main" id="{D630F5EE-16B2-A447-980E-2D9C4915A504}"/>
              </a:ext>
            </a:extLst>
          </p:cNvPr>
          <p:cNvSpPr txBox="1">
            <a:spLocks/>
          </p:cNvSpPr>
          <p:nvPr/>
        </p:nvSpPr>
        <p:spPr>
          <a:xfrm>
            <a:off x="2692400" y="11886654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Correo electrónico…">
            <a:extLst>
              <a:ext uri="{FF2B5EF4-FFF2-40B4-BE49-F238E27FC236}">
                <a16:creationId xmlns:a16="http://schemas.microsoft.com/office/drawing/2014/main" id="{87567C67-7B9F-B74B-A4BC-CEA6517AA88F}"/>
              </a:ext>
            </a:extLst>
          </p:cNvPr>
          <p:cNvSpPr txBox="1">
            <a:spLocks/>
          </p:cNvSpPr>
          <p:nvPr/>
        </p:nvSpPr>
        <p:spPr>
          <a:xfrm>
            <a:off x="2844800" y="12039054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Correo electrónico…">
            <a:extLst>
              <a:ext uri="{FF2B5EF4-FFF2-40B4-BE49-F238E27FC236}">
                <a16:creationId xmlns:a16="http://schemas.microsoft.com/office/drawing/2014/main" id="{D29BCA94-BFD1-AB4D-9948-BCADACC201DD}"/>
              </a:ext>
            </a:extLst>
          </p:cNvPr>
          <p:cNvSpPr txBox="1">
            <a:spLocks/>
          </p:cNvSpPr>
          <p:nvPr/>
        </p:nvSpPr>
        <p:spPr>
          <a:xfrm>
            <a:off x="2997200" y="12191454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Correo electrónico…">
            <a:extLst>
              <a:ext uri="{FF2B5EF4-FFF2-40B4-BE49-F238E27FC236}">
                <a16:creationId xmlns:a16="http://schemas.microsoft.com/office/drawing/2014/main" id="{DA734030-FE68-B547-9F67-E60BC3497B82}"/>
              </a:ext>
            </a:extLst>
          </p:cNvPr>
          <p:cNvSpPr txBox="1">
            <a:spLocks/>
          </p:cNvSpPr>
          <p:nvPr/>
        </p:nvSpPr>
        <p:spPr>
          <a:xfrm>
            <a:off x="3149600" y="12343854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Correo electrónico…">
            <a:extLst>
              <a:ext uri="{FF2B5EF4-FFF2-40B4-BE49-F238E27FC236}">
                <a16:creationId xmlns:a16="http://schemas.microsoft.com/office/drawing/2014/main" id="{594C9AD7-97AA-A946-957B-FA03BE3204DB}"/>
              </a:ext>
            </a:extLst>
          </p:cNvPr>
          <p:cNvSpPr txBox="1">
            <a:spLocks/>
          </p:cNvSpPr>
          <p:nvPr/>
        </p:nvSpPr>
        <p:spPr>
          <a:xfrm>
            <a:off x="1031766" y="9910709"/>
            <a:ext cx="20828000" cy="882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Correo electrónico</a:t>
            </a:r>
          </a:p>
          <a:p>
            <a:pPr algn="r" defTabSz="701675">
              <a:defRPr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s-CR" sz="255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Teléfono de contacto</a:t>
            </a:r>
            <a:endParaRPr lang="es-CR" sz="255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AD9F5A4-E31C-5142-B7A0-105ECD36AA06}"/>
              </a:ext>
            </a:extLst>
          </p:cNvPr>
          <p:cNvSpPr txBox="1"/>
          <p:nvPr/>
        </p:nvSpPr>
        <p:spPr>
          <a:xfrm>
            <a:off x="4565736" y="262021"/>
            <a:ext cx="742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sz="1200" b="1" dirty="0">
                <a:solidFill>
                  <a:schemeClr val="bg1"/>
                </a:solidFill>
                <a:latin typeface="Museo Sans 900" panose="02000000000000000000" pitchFamily="2" charset="77"/>
                <a:cs typeface="Gurmukhi Sangam MN" pitchFamily="2" charset="0"/>
              </a:rPr>
              <a:t>Correo electrónico</a:t>
            </a:r>
          </a:p>
          <a:p>
            <a:pPr algn="r"/>
            <a:r>
              <a:rPr lang="es-CR" sz="1200" i="1" dirty="0">
                <a:solidFill>
                  <a:schemeClr val="bg1"/>
                </a:solidFill>
                <a:latin typeface="Museo Sans 100" panose="02000000000000000000" pitchFamily="2" charset="77"/>
                <a:cs typeface="Gurmukhi Sangam MN" pitchFamily="2" charset="0"/>
              </a:rPr>
              <a:t>Teléfono de contacto</a:t>
            </a:r>
          </a:p>
        </p:txBody>
      </p:sp>
    </p:spTree>
    <p:extLst>
      <p:ext uri="{BB962C8B-B14F-4D97-AF65-F5344CB8AC3E}">
        <p14:creationId xmlns:p14="http://schemas.microsoft.com/office/powerpoint/2010/main" val="1716769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51</Words>
  <Application>Microsoft Macintosh PowerPoint</Application>
  <PresentationFormat>Panorámica</PresentationFormat>
  <Paragraphs>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Gurmukhi Sangam MN</vt:lpstr>
      <vt:lpstr>Helvetica Neue</vt:lpstr>
      <vt:lpstr>Museo Sans 100</vt:lpstr>
      <vt:lpstr>Museo Sans 900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2020-03-02T19:25:19Z</dcterms:created>
  <dcterms:modified xsi:type="dcterms:W3CDTF">2020-03-03T22:45:37Z</dcterms:modified>
</cp:coreProperties>
</file>