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7"/>
    <p:restoredTop sz="94631"/>
  </p:normalViewPr>
  <p:slideViewPr>
    <p:cSldViewPr snapToGrid="0" snapToObjects="1">
      <p:cViewPr varScale="1">
        <p:scale>
          <a:sx n="100" d="100"/>
          <a:sy n="100" d="100"/>
        </p:scale>
        <p:origin x="18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38BEE-BC84-EB4E-BE02-E8E3BC820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EB3BD6-FA7B-754F-98F8-B3B97D2B1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9683A2-7E9D-C445-BF35-25030167C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7ED08-984F-0D47-82A7-3D5B7192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D08203-8C92-854B-BF3B-FBC027A96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6400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EFEBC-09A0-7F47-8600-E97C9BA3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F5EBED-6B78-8247-A051-C6147A609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8CC4D2-2F0C-F447-AFA8-9920A776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0878CB-C183-514A-8678-E6A380D9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687F44-9F79-6240-A6D0-F9B889C3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176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9E6C0C-EA96-914A-8347-07F828ACC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9C53F8-06C7-C640-92D4-00EED741C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9F4585-A92D-284F-A3CB-554C05370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3E1B8D-3309-7045-B572-DC13F782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693EFC-3E1B-D54D-A152-D017137E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5214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E37F4-F5C8-BF4E-9698-CD91D5B2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9D9F3-92A3-8341-930E-AA54DD9E0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120C6A-9020-F54E-B830-2B6980D5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CF893-5137-5540-A6BB-1A3B9771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5EA43-D71F-B44B-88C7-FA22A69D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2742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22C87-9494-A64C-9456-43CA06D91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D221B1-7BB9-A042-889A-814C180E7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A86FDC-E433-FA4D-87C2-4CAD61CE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CAF92F-1569-AE44-9205-3683F2DE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D7DBE0-4361-6342-A2A3-37E3B47C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8290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54824-5FF9-4241-88E6-3DB57635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E176DF-B32A-0648-96D5-2CBC58127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2E8CED-F7AC-3E47-81D9-7A4B807DB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7AD3E4-5BA3-DE43-BCF0-75D8F989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6313CC-B747-D049-A45C-4EB3AB84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815BDC-BFD6-E643-BD9E-C8222646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823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8C389-82DC-7B40-9D80-E890E3170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EE6C56-AE55-A648-81AF-B1AC11258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43BF77-8483-5748-B5FC-26AAEC268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30BDBA-01DA-DF45-B9E0-C3F15A312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F43D45-218D-5C46-A491-B5B7F8503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2E90FA-138D-D04E-954A-17E21D3B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75FD12-DF3F-BB47-BC33-4FDACD75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387F9-8293-324C-82FB-5E9E2569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7848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FBF7C-9B11-564A-AC52-5C371C095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179594-50FB-B340-80FC-E709E5E5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7B0E10-E444-7646-9A97-3618F807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C2E914-BAC4-314A-BE6C-478AC106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2681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85735D-4D0C-8444-ACB5-501DE7BE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BDC59F-D258-F243-BFFA-F98B827A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4D9778-AC49-F643-AA6C-62600F39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44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D6968-AE95-B846-91DE-13EF4514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E10D54-1849-4940-8A21-4BACF45B6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106FBC-8886-4F42-A333-798030170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19D76A-A5DB-2A46-9388-27D46986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7C76AB-11CF-9C49-8220-9EFCF9CF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7006DD-1CA7-EB46-BFE7-7D5DDAA8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020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96B23-F23E-7343-B7D8-F69AACFD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C5769-23D8-7347-BEFC-36CB6B87D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FFA9B1-3366-DA4D-A2BC-026DFD02D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86A72A-802C-FE41-9790-9CAFFB1C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128465-CB68-C741-B788-72B849B1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FEFAD3-8422-4E4D-9152-E306BA5C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7139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69FBF9-C8CE-7142-968F-B230ADFF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48466E-ED25-C545-A406-2049507F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B8CD27-4936-8142-B431-4445826F6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5919-6BB8-2147-BBD3-96F756BCA8F5}" type="datetimeFigureOut">
              <a:rPr lang="es-CR" smtClean="0"/>
              <a:t>2/3/20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8E07F1-009C-6948-BC9F-B0E9169B9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4F600-2C58-F040-95F2-A00523297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91EF-B509-BC4C-95DC-DFB84CFEC86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145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64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FFD5197-412E-1340-9F53-D80A3A728425}"/>
              </a:ext>
            </a:extLst>
          </p:cNvPr>
          <p:cNvSpPr txBox="1"/>
          <p:nvPr/>
        </p:nvSpPr>
        <p:spPr>
          <a:xfrm>
            <a:off x="663879" y="543174"/>
            <a:ext cx="7428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</a:t>
            </a:r>
          </a:p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Principal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1D9BB7-AA58-F64A-A66A-EEC1F93DC02C}"/>
              </a:ext>
            </a:extLst>
          </p:cNvPr>
          <p:cNvSpPr txBox="1"/>
          <p:nvPr/>
        </p:nvSpPr>
        <p:spPr>
          <a:xfrm>
            <a:off x="745298" y="2297500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732878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8984E0E-8023-5044-BB60-8C86C5C3F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FFD5197-412E-1340-9F53-D80A3A728425}"/>
              </a:ext>
            </a:extLst>
          </p:cNvPr>
          <p:cNvSpPr txBox="1"/>
          <p:nvPr/>
        </p:nvSpPr>
        <p:spPr>
          <a:xfrm>
            <a:off x="663879" y="543174"/>
            <a:ext cx="7428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</a:t>
            </a:r>
          </a:p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Principal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1D9BB7-AA58-F64A-A66A-EEC1F93DC02C}"/>
              </a:ext>
            </a:extLst>
          </p:cNvPr>
          <p:cNvSpPr txBox="1"/>
          <p:nvPr/>
        </p:nvSpPr>
        <p:spPr>
          <a:xfrm>
            <a:off x="745298" y="2297500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9328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9E16E9A-2B4B-E146-A354-9141C0D5300A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324388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878A927-AD02-7A42-8766-109620F93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9E16E9A-2B4B-E146-A354-9141C0D5300A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2305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000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Macintosh PowerPoint</Application>
  <PresentationFormat>Panorámica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Gurmukhi Sangam MN</vt:lpstr>
      <vt:lpstr>Museo Sans 100</vt:lpstr>
      <vt:lpstr>Museo Sans 900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2020-03-02T19:36:29Z</dcterms:created>
  <dcterms:modified xsi:type="dcterms:W3CDTF">2020-03-02T19:42:49Z</dcterms:modified>
</cp:coreProperties>
</file>