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327" r:id="rId11"/>
    <p:sldId id="267" r:id="rId12"/>
    <p:sldId id="268" r:id="rId13"/>
    <p:sldId id="270" r:id="rId14"/>
    <p:sldId id="271" r:id="rId15"/>
    <p:sldId id="272" r:id="rId16"/>
    <p:sldId id="273" r:id="rId17"/>
    <p:sldId id="316" r:id="rId18"/>
    <p:sldId id="317" r:id="rId19"/>
    <p:sldId id="320" r:id="rId20"/>
    <p:sldId id="321" r:id="rId21"/>
    <p:sldId id="323" r:id="rId22"/>
    <p:sldId id="322" r:id="rId23"/>
    <p:sldId id="319" r:id="rId24"/>
    <p:sldId id="318" r:id="rId25"/>
    <p:sldId id="325" r:id="rId26"/>
    <p:sldId id="326" r:id="rId27"/>
  </p:sldIdLst>
  <p:sldSz cx="12192000" cy="6858000"/>
  <p:notesSz cx="6858000" cy="9144000"/>
  <p:defaultTextStyle>
    <a:defPPr>
      <a:defRPr lang="en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00"/>
    <a:srgbClr val="822F78"/>
    <a:srgbClr val="00B0C6"/>
    <a:srgbClr val="383277"/>
    <a:srgbClr val="F08B1E"/>
    <a:srgbClr val="DB0963"/>
    <a:srgbClr val="26A2DA"/>
    <a:srgbClr val="ED1A39"/>
    <a:srgbClr val="2C1261"/>
    <a:srgbClr val="612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9964A-4EA9-787E-DC1C-A7E7C0294EA8}" v="20" dt="2024-09-28T01:58:30.773"/>
    <p1510:client id="{5E793C84-86CE-9279-8628-12D2E0C51AA0}" v="48" dt="2024-09-28T00:48:07.6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/>
    <p:restoredTop sz="94615"/>
  </p:normalViewPr>
  <p:slideViewPr>
    <p:cSldViewPr snapToGrid="0">
      <p:cViewPr varScale="1">
        <p:scale>
          <a:sx n="147" d="100"/>
          <a:sy n="147" d="100"/>
        </p:scale>
        <p:origin x="10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gramas Especiales" userId="S::programasespeciales@siemprelistos.org::1aec19c6-2a4f-43b8-a15d-099dd9038e14" providerId="AD" clId="Web-{513C5CF8-E6D4-B00A-6788-50FFBDD0F0E8}"/>
    <pc:docChg chg="modSld">
      <pc:chgData name="Programas Especiales" userId="S::programasespeciales@siemprelistos.org::1aec19c6-2a4f-43b8-a15d-099dd9038e14" providerId="AD" clId="Web-{513C5CF8-E6D4-B00A-6788-50FFBDD0F0E8}" dt="2024-08-04T20:06:01.107" v="4" actId="20577"/>
      <pc:docMkLst>
        <pc:docMk/>
      </pc:docMkLst>
      <pc:sldChg chg="modSp">
        <pc:chgData name="Programas Especiales" userId="S::programasespeciales@siemprelistos.org::1aec19c6-2a4f-43b8-a15d-099dd9038e14" providerId="AD" clId="Web-{513C5CF8-E6D4-B00A-6788-50FFBDD0F0E8}" dt="2024-08-04T20:06:01.107" v="4" actId="20577"/>
        <pc:sldMkLst>
          <pc:docMk/>
          <pc:sldMk cId="4118959671" sldId="262"/>
        </pc:sldMkLst>
        <pc:spChg chg="mod">
          <ac:chgData name="Programas Especiales" userId="S::programasespeciales@siemprelistos.org::1aec19c6-2a4f-43b8-a15d-099dd9038e14" providerId="AD" clId="Web-{513C5CF8-E6D4-B00A-6788-50FFBDD0F0E8}" dt="2024-08-04T20:06:01.107" v="4" actId="20577"/>
          <ac:spMkLst>
            <pc:docMk/>
            <pc:sldMk cId="4118959671" sldId="262"/>
            <ac:spMk id="36" creationId="{B4C29E58-0B32-4322-4C3B-FC451F54E47E}"/>
          </ac:spMkLst>
        </pc:spChg>
      </pc:sldChg>
    </pc:docChg>
  </pc:docChgLst>
  <pc:docChgLst>
    <pc:chgData name="Usuario invitado" userId="S::urn:spo:anon#936f992cb775a15dc00b9e5c4e07cb157c7208df9d3a5f9f15168f87bf77eba7::" providerId="AD" clId="Web-{632125EC-D965-6544-270B-E0F04B81D726}"/>
    <pc:docChg chg="modSld">
      <pc:chgData name="Usuario invitado" userId="S::urn:spo:anon#936f992cb775a15dc00b9e5c4e07cb157c7208df9d3a5f9f15168f87bf77eba7::" providerId="AD" clId="Web-{632125EC-D965-6544-270B-E0F04B81D726}" dt="2024-08-29T16:42:54.378" v="0" actId="20577"/>
      <pc:docMkLst>
        <pc:docMk/>
      </pc:docMkLst>
      <pc:sldChg chg="modSp">
        <pc:chgData name="Usuario invitado" userId="S::urn:spo:anon#936f992cb775a15dc00b9e5c4e07cb157c7208df9d3a5f9f15168f87bf77eba7::" providerId="AD" clId="Web-{632125EC-D965-6544-270B-E0F04B81D726}" dt="2024-08-29T16:42:54.378" v="0" actId="20577"/>
        <pc:sldMkLst>
          <pc:docMk/>
          <pc:sldMk cId="1462319286" sldId="321"/>
        </pc:sldMkLst>
        <pc:spChg chg="mod">
          <ac:chgData name="Usuario invitado" userId="S::urn:spo:anon#936f992cb775a15dc00b9e5c4e07cb157c7208df9d3a5f9f15168f87bf77eba7::" providerId="AD" clId="Web-{632125EC-D965-6544-270B-E0F04B81D726}" dt="2024-08-29T16:42:54.378" v="0" actId="20577"/>
          <ac:spMkLst>
            <pc:docMk/>
            <pc:sldMk cId="1462319286" sldId="321"/>
            <ac:spMk id="32" creationId="{B4B9E163-6864-9992-2F98-13F4C71DFB4E}"/>
          </ac:spMkLst>
        </pc:spChg>
      </pc:sldChg>
    </pc:docChg>
  </pc:docChgLst>
  <pc:docChgLst>
    <pc:chgData name="Programas Especiales" userId="S::programasespeciales@siemprelistos.org::1aec19c6-2a4f-43b8-a15d-099dd9038e14" providerId="AD" clId="Web-{1DF9964A-4EA9-787E-DC1C-A7E7C0294EA8}"/>
    <pc:docChg chg="addSld modSld">
      <pc:chgData name="Programas Especiales" userId="S::programasespeciales@siemprelistos.org::1aec19c6-2a4f-43b8-a15d-099dd9038e14" providerId="AD" clId="Web-{1DF9964A-4EA9-787E-DC1C-A7E7C0294EA8}" dt="2024-09-28T01:58:30.773" v="17" actId="1076"/>
      <pc:docMkLst>
        <pc:docMk/>
      </pc:docMkLst>
      <pc:sldChg chg="addSp delSp modSp add replId">
        <pc:chgData name="Programas Especiales" userId="S::programasespeciales@siemprelistos.org::1aec19c6-2a4f-43b8-a15d-099dd9038e14" providerId="AD" clId="Web-{1DF9964A-4EA9-787E-DC1C-A7E7C0294EA8}" dt="2024-09-28T01:58:30.773" v="17" actId="1076"/>
        <pc:sldMkLst>
          <pc:docMk/>
          <pc:sldMk cId="955342847" sldId="327"/>
        </pc:sldMkLst>
        <pc:spChg chg="mod">
          <ac:chgData name="Programas Especiales" userId="S::programasespeciales@siemprelistos.org::1aec19c6-2a4f-43b8-a15d-099dd9038e14" providerId="AD" clId="Web-{1DF9964A-4EA9-787E-DC1C-A7E7C0294EA8}" dt="2024-09-28T01:57:38.271" v="2" actId="20577"/>
          <ac:spMkLst>
            <pc:docMk/>
            <pc:sldMk cId="955342847" sldId="327"/>
            <ac:spMk id="19" creationId="{1AF04CC0-4BF2-5342-DE5F-C09E88D75651}"/>
          </ac:spMkLst>
        </pc:spChg>
        <pc:grpChg chg="mod">
          <ac:chgData name="Programas Especiales" userId="S::programasespeciales@siemprelistos.org::1aec19c6-2a4f-43b8-a15d-099dd9038e14" providerId="AD" clId="Web-{1DF9964A-4EA9-787E-DC1C-A7E7C0294EA8}" dt="2024-09-28T01:57:39.490" v="3" actId="1076"/>
          <ac:grpSpMkLst>
            <pc:docMk/>
            <pc:sldMk cId="955342847" sldId="327"/>
            <ac:grpSpMk id="7" creationId="{798D732C-EF46-C82D-B78C-6CB3D6CD1B59}"/>
          </ac:grpSpMkLst>
        </pc:grpChg>
        <pc:picChg chg="add mod">
          <ac:chgData name="Programas Especiales" userId="S::programasespeciales@siemprelistos.org::1aec19c6-2a4f-43b8-a15d-099dd9038e14" providerId="AD" clId="Web-{1DF9964A-4EA9-787E-DC1C-A7E7C0294EA8}" dt="2024-09-28T01:58:30.773" v="17" actId="1076"/>
          <ac:picMkLst>
            <pc:docMk/>
            <pc:sldMk cId="955342847" sldId="327"/>
            <ac:picMk id="14" creationId="{7EF6785D-8AF6-BACF-454B-B32B3C5E08A9}"/>
          </ac:picMkLst>
        </pc:picChg>
        <pc:picChg chg="del">
          <ac:chgData name="Programas Especiales" userId="S::programasespeciales@siemprelistos.org::1aec19c6-2a4f-43b8-a15d-099dd9038e14" providerId="AD" clId="Web-{1DF9964A-4EA9-787E-DC1C-A7E7C0294EA8}" dt="2024-09-28T01:57:49.178" v="12"/>
          <ac:picMkLst>
            <pc:docMk/>
            <pc:sldMk cId="955342847" sldId="327"/>
            <ac:picMk id="20" creationId="{2543977D-EA05-4D44-6D3D-29533934B68B}"/>
          </ac:picMkLst>
        </pc:picChg>
        <pc:picChg chg="del">
          <ac:chgData name="Programas Especiales" userId="S::programasespeciales@siemprelistos.org::1aec19c6-2a4f-43b8-a15d-099dd9038e14" providerId="AD" clId="Web-{1DF9964A-4EA9-787E-DC1C-A7E7C0294EA8}" dt="2024-09-28T01:57:49.178" v="11"/>
          <ac:picMkLst>
            <pc:docMk/>
            <pc:sldMk cId="955342847" sldId="327"/>
            <ac:picMk id="21" creationId="{53E29574-75E4-F919-68BE-A93DD7DAD89D}"/>
          </ac:picMkLst>
        </pc:picChg>
        <pc:picChg chg="del">
          <ac:chgData name="Programas Especiales" userId="S::programasespeciales@siemprelistos.org::1aec19c6-2a4f-43b8-a15d-099dd9038e14" providerId="AD" clId="Web-{1DF9964A-4EA9-787E-DC1C-A7E7C0294EA8}" dt="2024-09-28T01:57:49.178" v="10"/>
          <ac:picMkLst>
            <pc:docMk/>
            <pc:sldMk cId="955342847" sldId="327"/>
            <ac:picMk id="25" creationId="{B35412FD-9745-52BC-6853-09AC30F015AB}"/>
          </ac:picMkLst>
        </pc:picChg>
        <pc:picChg chg="del">
          <ac:chgData name="Programas Especiales" userId="S::programasespeciales@siemprelistos.org::1aec19c6-2a4f-43b8-a15d-099dd9038e14" providerId="AD" clId="Web-{1DF9964A-4EA9-787E-DC1C-A7E7C0294EA8}" dt="2024-09-28T01:57:49.178" v="9"/>
          <ac:picMkLst>
            <pc:docMk/>
            <pc:sldMk cId="955342847" sldId="327"/>
            <ac:picMk id="26" creationId="{CC99093F-1BFF-BCF7-79E0-AA3F2B1C3928}"/>
          </ac:picMkLst>
        </pc:picChg>
        <pc:picChg chg="del">
          <ac:chgData name="Programas Especiales" userId="S::programasespeciales@siemprelistos.org::1aec19c6-2a4f-43b8-a15d-099dd9038e14" providerId="AD" clId="Web-{1DF9964A-4EA9-787E-DC1C-A7E7C0294EA8}" dt="2024-09-28T01:57:49.178" v="8"/>
          <ac:picMkLst>
            <pc:docMk/>
            <pc:sldMk cId="955342847" sldId="327"/>
            <ac:picMk id="27" creationId="{E847E043-121A-C2B1-0131-66C15DBD57D2}"/>
          </ac:picMkLst>
        </pc:picChg>
        <pc:picChg chg="del">
          <ac:chgData name="Programas Especiales" userId="S::programasespeciales@siemprelistos.org::1aec19c6-2a4f-43b8-a15d-099dd9038e14" providerId="AD" clId="Web-{1DF9964A-4EA9-787E-DC1C-A7E7C0294EA8}" dt="2024-09-28T01:57:49.178" v="7"/>
          <ac:picMkLst>
            <pc:docMk/>
            <pc:sldMk cId="955342847" sldId="327"/>
            <ac:picMk id="28" creationId="{5CC6AA55-58D6-A72D-48B0-AE90DFE35035}"/>
          </ac:picMkLst>
        </pc:picChg>
        <pc:picChg chg="del">
          <ac:chgData name="Programas Especiales" userId="S::programasespeciales@siemprelistos.org::1aec19c6-2a4f-43b8-a15d-099dd9038e14" providerId="AD" clId="Web-{1DF9964A-4EA9-787E-DC1C-A7E7C0294EA8}" dt="2024-09-28T01:57:49.178" v="6"/>
          <ac:picMkLst>
            <pc:docMk/>
            <pc:sldMk cId="955342847" sldId="327"/>
            <ac:picMk id="29" creationId="{FA973B1B-82A9-5245-44EB-2899A93711B3}"/>
          </ac:picMkLst>
        </pc:picChg>
        <pc:picChg chg="del">
          <ac:chgData name="Programas Especiales" userId="S::programasespeciales@siemprelistos.org::1aec19c6-2a4f-43b8-a15d-099dd9038e14" providerId="AD" clId="Web-{1DF9964A-4EA9-787E-DC1C-A7E7C0294EA8}" dt="2024-09-28T01:57:49.178" v="5"/>
          <ac:picMkLst>
            <pc:docMk/>
            <pc:sldMk cId="955342847" sldId="327"/>
            <ac:picMk id="30" creationId="{F0758717-8640-E635-3822-7440AA081DF4}"/>
          </ac:picMkLst>
        </pc:picChg>
        <pc:picChg chg="del">
          <ac:chgData name="Programas Especiales" userId="S::programasespeciales@siemprelistos.org::1aec19c6-2a4f-43b8-a15d-099dd9038e14" providerId="AD" clId="Web-{1DF9964A-4EA9-787E-DC1C-A7E7C0294EA8}" dt="2024-09-28T01:57:49.178" v="4"/>
          <ac:picMkLst>
            <pc:docMk/>
            <pc:sldMk cId="955342847" sldId="327"/>
            <ac:picMk id="31" creationId="{15F22409-5FA1-4DB5-DC79-FF3DD0C63B29}"/>
          </ac:picMkLst>
        </pc:picChg>
      </pc:sldChg>
    </pc:docChg>
  </pc:docChgLst>
  <pc:docChgLst>
    <pc:chgData name="Programas Especiales" userId="S::programasespeciales@siemprelistos.org::1aec19c6-2a4f-43b8-a15d-099dd9038e14" providerId="AD" clId="Web-{5E793C84-86CE-9279-8628-12D2E0C51AA0}"/>
    <pc:docChg chg="modSld sldOrd">
      <pc:chgData name="Programas Especiales" userId="S::programasespeciales@siemprelistos.org::1aec19c6-2a4f-43b8-a15d-099dd9038e14" providerId="AD" clId="Web-{5E793C84-86CE-9279-8628-12D2E0C51AA0}" dt="2024-09-28T00:48:07.643" v="43"/>
      <pc:docMkLst>
        <pc:docMk/>
      </pc:docMkLst>
      <pc:sldChg chg="addSp delSp modSp">
        <pc:chgData name="Programas Especiales" userId="S::programasespeciales@siemprelistos.org::1aec19c6-2a4f-43b8-a15d-099dd9038e14" providerId="AD" clId="Web-{5E793C84-86CE-9279-8628-12D2E0C51AA0}" dt="2024-09-28T00:43:38.870" v="28" actId="1076"/>
        <pc:sldMkLst>
          <pc:docMk/>
          <pc:sldMk cId="2510197997" sldId="268"/>
        </pc:sldMkLst>
        <pc:picChg chg="mod">
          <ac:chgData name="Programas Especiales" userId="S::programasespeciales@siemprelistos.org::1aec19c6-2a4f-43b8-a15d-099dd9038e14" providerId="AD" clId="Web-{5E793C84-86CE-9279-8628-12D2E0C51AA0}" dt="2024-09-28T00:41:48.382" v="19" actId="1076"/>
          <ac:picMkLst>
            <pc:docMk/>
            <pc:sldMk cId="2510197997" sldId="268"/>
            <ac:picMk id="15" creationId="{0D0BC109-B6FC-1EAF-9FB2-2B2F9ED7FD5E}"/>
          </ac:picMkLst>
        </pc:picChg>
        <pc:picChg chg="mod">
          <ac:chgData name="Programas Especiales" userId="S::programasespeciales@siemprelistos.org::1aec19c6-2a4f-43b8-a15d-099dd9038e14" providerId="AD" clId="Web-{5E793C84-86CE-9279-8628-12D2E0C51AA0}" dt="2024-09-28T00:42:02.882" v="24" actId="14100"/>
          <ac:picMkLst>
            <pc:docMk/>
            <pc:sldMk cId="2510197997" sldId="268"/>
            <ac:picMk id="18" creationId="{51BD6BC1-2FF7-BC43-ACEA-C9DDA741D8C3}"/>
          </ac:picMkLst>
        </pc:picChg>
        <pc:picChg chg="add mod">
          <ac:chgData name="Programas Especiales" userId="S::programasespeciales@siemprelistos.org::1aec19c6-2a4f-43b8-a15d-099dd9038e14" providerId="AD" clId="Web-{5E793C84-86CE-9279-8628-12D2E0C51AA0}" dt="2024-09-28T00:41:51.148" v="20" actId="1076"/>
          <ac:picMkLst>
            <pc:docMk/>
            <pc:sldMk cId="2510197997" sldId="268"/>
            <ac:picMk id="20" creationId="{FF9CFB88-0A23-9B36-E3B1-37A3EEB96070}"/>
          </ac:picMkLst>
        </pc:picChg>
        <pc:picChg chg="add mod">
          <ac:chgData name="Programas Especiales" userId="S::programasespeciales@siemprelistos.org::1aec19c6-2a4f-43b8-a15d-099dd9038e14" providerId="AD" clId="Web-{5E793C84-86CE-9279-8628-12D2E0C51AA0}" dt="2024-09-28T00:41:55.007" v="22" actId="1076"/>
          <ac:picMkLst>
            <pc:docMk/>
            <pc:sldMk cId="2510197997" sldId="268"/>
            <ac:picMk id="21" creationId="{D933C2D8-DE11-A52F-298C-F2A8A3D007BA}"/>
          </ac:picMkLst>
        </pc:picChg>
        <pc:picChg chg="mod">
          <ac:chgData name="Programas Especiales" userId="S::programasespeciales@siemprelistos.org::1aec19c6-2a4f-43b8-a15d-099dd9038e14" providerId="AD" clId="Web-{5E793C84-86CE-9279-8628-12D2E0C51AA0}" dt="2024-09-28T00:43:38.870" v="28" actId="1076"/>
          <ac:picMkLst>
            <pc:docMk/>
            <pc:sldMk cId="2510197997" sldId="268"/>
            <ac:picMk id="43" creationId="{7AA2BE40-C6BB-60E7-A816-2E0D7BD8221C}"/>
          </ac:picMkLst>
        </pc:picChg>
        <pc:picChg chg="del">
          <ac:chgData name="Programas Especiales" userId="S::programasespeciales@siemprelistos.org::1aec19c6-2a4f-43b8-a15d-099dd9038e14" providerId="AD" clId="Web-{5E793C84-86CE-9279-8628-12D2E0C51AA0}" dt="2024-09-28T00:43:36.182" v="27"/>
          <ac:picMkLst>
            <pc:docMk/>
            <pc:sldMk cId="2510197997" sldId="268"/>
            <ac:picMk id="44" creationId="{F6CF5595-CFBE-84EC-0C28-694B855FF187}"/>
          </ac:picMkLst>
        </pc:picChg>
      </pc:sldChg>
      <pc:sldChg chg="addSp modSp">
        <pc:chgData name="Programas Especiales" userId="S::programasespeciales@siemprelistos.org::1aec19c6-2a4f-43b8-a15d-099dd9038e14" providerId="AD" clId="Web-{5E793C84-86CE-9279-8628-12D2E0C51AA0}" dt="2024-09-28T00:46:40.594" v="39" actId="1076"/>
        <pc:sldMkLst>
          <pc:docMk/>
          <pc:sldMk cId="1320927250" sldId="272"/>
        </pc:sldMkLst>
        <pc:picChg chg="add mod">
          <ac:chgData name="Programas Especiales" userId="S::programasespeciales@siemprelistos.org::1aec19c6-2a4f-43b8-a15d-099dd9038e14" providerId="AD" clId="Web-{5E793C84-86CE-9279-8628-12D2E0C51AA0}" dt="2024-09-28T00:43:29.510" v="26" actId="1076"/>
          <ac:picMkLst>
            <pc:docMk/>
            <pc:sldMk cId="1320927250" sldId="272"/>
            <ac:picMk id="21" creationId="{C410338B-DAD3-EE52-07E8-D42F24A12FFF}"/>
          </ac:picMkLst>
        </pc:picChg>
        <pc:picChg chg="add mod">
          <ac:chgData name="Programas Especiales" userId="S::programasespeciales@siemprelistos.org::1aec19c6-2a4f-43b8-a15d-099dd9038e14" providerId="AD" clId="Web-{5E793C84-86CE-9279-8628-12D2E0C51AA0}" dt="2024-09-28T00:46:40.594" v="39" actId="1076"/>
          <ac:picMkLst>
            <pc:docMk/>
            <pc:sldMk cId="1320927250" sldId="272"/>
            <ac:picMk id="25" creationId="{277F0832-CE56-8DD1-F3FC-9DBEB67EE05C}"/>
          </ac:picMkLst>
        </pc:picChg>
      </pc:sldChg>
      <pc:sldChg chg="ord">
        <pc:chgData name="Programas Especiales" userId="S::programasespeciales@siemprelistos.org::1aec19c6-2a4f-43b8-a15d-099dd9038e14" providerId="AD" clId="Web-{5E793C84-86CE-9279-8628-12D2E0C51AA0}" dt="2024-09-28T00:47:06.798" v="40"/>
        <pc:sldMkLst>
          <pc:docMk/>
          <pc:sldMk cId="1149915264" sldId="318"/>
        </pc:sldMkLst>
      </pc:sldChg>
      <pc:sldChg chg="ord">
        <pc:chgData name="Programas Especiales" userId="S::programasespeciales@siemprelistos.org::1aec19c6-2a4f-43b8-a15d-099dd9038e14" providerId="AD" clId="Web-{5E793C84-86CE-9279-8628-12D2E0C51AA0}" dt="2024-09-28T00:47:40.955" v="41"/>
        <pc:sldMkLst>
          <pc:docMk/>
          <pc:sldMk cId="1210537547" sldId="319"/>
        </pc:sldMkLst>
      </pc:sldChg>
      <pc:sldChg chg="ord">
        <pc:chgData name="Programas Especiales" userId="S::programasespeciales@siemprelistos.org::1aec19c6-2a4f-43b8-a15d-099dd9038e14" providerId="AD" clId="Web-{5E793C84-86CE-9279-8628-12D2E0C51AA0}" dt="2024-09-28T00:48:07.643" v="43"/>
        <pc:sldMkLst>
          <pc:docMk/>
          <pc:sldMk cId="3514367864" sldId="3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FD10C-3896-8E4B-81B8-FAA7C8D88B77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EB570-2480-2B4C-8B7B-5946BE6BE0B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326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06428-DA84-324D-B960-38C611C6ADDC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9769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06428-DA84-324D-B960-38C611C6ADDC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0198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E26DB-7BBB-075E-D1D8-6800E5D51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FEB9D-E6B3-4AEE-DEA1-138529C1A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1E933-DB03-D9AC-8131-D69585DB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D4800-C43D-35FD-C2B0-5C5BF91D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CC0E-1ADF-C439-EB1E-78550060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11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1D98-357C-7893-0C3D-3256F5A6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45C17-5821-2F9F-82B5-AA621DE3A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91FF0-1234-D376-B9BD-BE8A0422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C5F2D-B94E-22A3-45BD-B20DD3168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DCB12-FFE9-CB48-8DC1-A0D9B7FE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911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75F49B-52E8-3520-469C-0ECB9B756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D7B16-F4EE-D147-CCB4-A738399CE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3344D-9212-AA86-3A1D-071465E56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2ACC8-3F42-FD39-3962-9520A22C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191A5-0DFA-8FAC-D225-63762CEA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829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5170-297D-499F-774D-DFCAB197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4E827-F7C2-0F51-1A61-2C0A467FC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6CE99-D0A7-3202-E1E4-84173A8C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65D76-838D-6DB7-E230-93CDAF64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1AD96-58F4-EA3E-8A1B-70B83118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738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CD2AB-B976-D2C2-BEBB-10B58035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95B97-9740-3FBF-77C0-963A21EF1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F80A7-170B-C312-B307-C25978CB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3C383-ED50-88A3-0325-674C80481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4738-1CD1-C1D7-B48C-D0F10160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504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C0109-20D6-CC2E-18D9-92E210F1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FE40A-DA76-5304-56D6-F8B85FA1B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0DA0B-321D-C9D2-E3DE-8B9264B68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B4CA2-9ED8-E78F-3FF6-9EA3B35B9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AD9D7-D952-C7AC-E818-8AC3519E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190E4-BD16-2FAA-5B36-D3F3FCFA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840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9BA7F-FBCD-F191-CA0B-4DB1B803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B4A00-703C-6F35-D138-510214667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F95D4-ACC0-04A8-BEEA-39C5CF618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13BEB0-F44F-FD12-37B8-ED5BCBD8D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E98F37-13F5-CD4B-2C84-FE32473D3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18B5C-2E51-2BAB-D588-5855D0FD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DB1DFE-8885-1671-E0C8-39BE38E5C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35F41-8989-50A9-6304-1B960CA4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993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D898-CD34-39B9-FAE6-EC3A4FBF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4302B-39C6-F12C-A17C-6F95F2A3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FA96E-988E-4490-FDE8-FBB76ACC7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B0D77-8A43-7D8E-AE6E-68D8F8DF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116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CA49C-509B-D6F0-BBBE-B06ED146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3DF0C-EF62-EB2A-54FB-1AB4C21D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0C421-6CDA-941E-0BA0-56BB8C1C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331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9E2BA-4072-7D8A-5C88-3B51F8D3C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DBEAD-CAD3-3E17-CA35-16A2A8740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07B5A-A428-754B-5A67-6B4357E29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61DD6-B8BD-7A6D-5F2E-0B344EC8B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F65CD-7C9E-BDB0-2DF3-431F476D6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9551B-2579-4A90-B7FE-F6438F39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337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8D15-3099-0B25-5379-345424B0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B7EFF7-62A9-C0B9-50A2-FC5760BBA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0899E-E122-0028-B15A-2E952CCA4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F28EC-799A-B7A4-DF02-66FE1E3C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DD8EB-99A3-A17A-A096-06999B27B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24324-0A2E-5DE8-0054-641289C5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845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400D2-180C-609E-A6B1-A58DD14E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9F7D4-9D1C-F419-B06B-28978A1CF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AA769-D134-3B54-154B-6CFF0ED61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CC974-782B-E54D-95E4-20A90526877F}" type="datetimeFigureOut">
              <a:rPr lang="es-ES_tradnl" smtClean="0"/>
              <a:t>27/09/2024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228EC-9D37-BFA1-C52D-87D2230F4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0EA3-1D54-37D2-D1D9-171875E5B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F777D2-577B-7C41-A1F6-F18D319BAD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960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1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4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5.png"/><Relationship Id="rId18" Type="http://schemas.openxmlformats.org/officeDocument/2006/relationships/image" Target="../media/image40.png"/><Relationship Id="rId3" Type="http://schemas.openxmlformats.org/officeDocument/2006/relationships/image" Target="../media/image2.svg"/><Relationship Id="rId21" Type="http://schemas.openxmlformats.org/officeDocument/2006/relationships/image" Target="../media/image39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17" Type="http://schemas.openxmlformats.org/officeDocument/2006/relationships/image" Target="../media/image49.jpeg"/><Relationship Id="rId2" Type="http://schemas.openxmlformats.org/officeDocument/2006/relationships/image" Target="../media/image1.png"/><Relationship Id="rId16" Type="http://schemas.openxmlformats.org/officeDocument/2006/relationships/image" Target="../media/image4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openxmlformats.org/officeDocument/2006/relationships/image" Target="../media/image10.svg"/><Relationship Id="rId19" Type="http://schemas.openxmlformats.org/officeDocument/2006/relationships/image" Target="../media/image41.pn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52.png"/><Relationship Id="rId1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17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39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54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55.png"/><Relationship Id="rId18" Type="http://schemas.openxmlformats.org/officeDocument/2006/relationships/image" Target="../media/image39.png"/><Relationship Id="rId3" Type="http://schemas.openxmlformats.org/officeDocument/2006/relationships/image" Target="../media/image2.svg"/><Relationship Id="rId21" Type="http://schemas.openxmlformats.org/officeDocument/2006/relationships/image" Target="../media/image42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17" Type="http://schemas.openxmlformats.org/officeDocument/2006/relationships/image" Target="../media/image59.png"/><Relationship Id="rId2" Type="http://schemas.openxmlformats.org/officeDocument/2006/relationships/image" Target="../media/image1.png"/><Relationship Id="rId16" Type="http://schemas.openxmlformats.org/officeDocument/2006/relationships/image" Target="../media/image5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10" Type="http://schemas.openxmlformats.org/officeDocument/2006/relationships/image" Target="../media/image10.svg"/><Relationship Id="rId19" Type="http://schemas.openxmlformats.org/officeDocument/2006/relationships/image" Target="../media/image40.pn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56.png"/><Relationship Id="rId22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9.png"/><Relationship Id="rId18" Type="http://schemas.openxmlformats.org/officeDocument/2006/relationships/image" Target="../media/image63.png"/><Relationship Id="rId3" Type="http://schemas.openxmlformats.org/officeDocument/2006/relationships/image" Target="../media/image2.svg"/><Relationship Id="rId21" Type="http://schemas.openxmlformats.org/officeDocument/2006/relationships/image" Target="../media/image66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17" Type="http://schemas.openxmlformats.org/officeDocument/2006/relationships/image" Target="../media/image62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24" Type="http://schemas.openxmlformats.org/officeDocument/2006/relationships/image" Target="../media/image69.svg"/><Relationship Id="rId5" Type="http://schemas.openxmlformats.org/officeDocument/2006/relationships/image" Target="../media/image11.png"/><Relationship Id="rId15" Type="http://schemas.openxmlformats.org/officeDocument/2006/relationships/image" Target="../media/image41.png"/><Relationship Id="rId23" Type="http://schemas.openxmlformats.org/officeDocument/2006/relationships/image" Target="../media/image68.png"/><Relationship Id="rId10" Type="http://schemas.openxmlformats.org/officeDocument/2006/relationships/image" Target="../media/image10.svg"/><Relationship Id="rId19" Type="http://schemas.openxmlformats.org/officeDocument/2006/relationships/image" Target="../media/image64.pn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40.png"/><Relationship Id="rId22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2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7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0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0.png"/><Relationship Id="rId1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71.svg"/><Relationship Id="rId17" Type="http://schemas.openxmlformats.org/officeDocument/2006/relationships/image" Target="../media/image74.png"/><Relationship Id="rId2" Type="http://schemas.openxmlformats.org/officeDocument/2006/relationships/image" Target="../media/image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0.png"/><Relationship Id="rId5" Type="http://schemas.openxmlformats.org/officeDocument/2006/relationships/image" Target="../media/image11.png"/><Relationship Id="rId15" Type="http://schemas.openxmlformats.org/officeDocument/2006/relationships/image" Target="../media/image42.png"/><Relationship Id="rId10" Type="http://schemas.openxmlformats.org/officeDocument/2006/relationships/image" Target="../media/image10.svg"/><Relationship Id="rId19" Type="http://schemas.openxmlformats.org/officeDocument/2006/relationships/image" Target="../media/image75.pn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17.sv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.pn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3.sv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6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17.sv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7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8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9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17.sv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svg"/><Relationship Id="rId3" Type="http://schemas.openxmlformats.org/officeDocument/2006/relationships/image" Target="../media/image24.svg"/><Relationship Id="rId7" Type="http://schemas.openxmlformats.org/officeDocument/2006/relationships/image" Target="../media/image12.pn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26.svg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24" Type="http://schemas.openxmlformats.org/officeDocument/2006/relationships/image" Target="../media/image41.png"/><Relationship Id="rId5" Type="http://schemas.openxmlformats.org/officeDocument/2006/relationships/image" Target="../media/image11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10.svg"/><Relationship Id="rId19" Type="http://schemas.openxmlformats.org/officeDocument/2006/relationships/image" Target="../media/image36.pn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EBAA51-7A33-1134-0CF9-20ED01036F9B}"/>
              </a:ext>
            </a:extLst>
          </p:cNvPr>
          <p:cNvGrpSpPr/>
          <p:nvPr/>
        </p:nvGrpSpPr>
        <p:grpSpPr>
          <a:xfrm rot="10293550">
            <a:off x="-826586" y="2943137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03F96410-A3F7-5B29-47BC-B3E85FEF4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1B3E66B-6C25-7C85-9904-44308172A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6" name="Graphic 5" descr="Single gear outline">
              <a:extLst>
                <a:ext uri="{FF2B5EF4-FFF2-40B4-BE49-F238E27FC236}">
                  <a16:creationId xmlns:a16="http://schemas.microsoft.com/office/drawing/2014/main" id="{5E2CAA7A-4405-F8E1-CB6D-87AE9D4DB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747E2B-A222-9739-0A69-D0FC936116E9}"/>
              </a:ext>
            </a:extLst>
          </p:cNvPr>
          <p:cNvGrpSpPr/>
          <p:nvPr/>
        </p:nvGrpSpPr>
        <p:grpSpPr>
          <a:xfrm rot="4608479">
            <a:off x="-119573" y="4457861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8" name="Graphic 7" descr="Single gear outline">
              <a:extLst>
                <a:ext uri="{FF2B5EF4-FFF2-40B4-BE49-F238E27FC236}">
                  <a16:creationId xmlns:a16="http://schemas.microsoft.com/office/drawing/2014/main" id="{33222D86-BDD7-0BC8-439C-ABFC8B74E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9" name="Graphic 8" descr="Single gear outline">
              <a:extLst>
                <a:ext uri="{FF2B5EF4-FFF2-40B4-BE49-F238E27FC236}">
                  <a16:creationId xmlns:a16="http://schemas.microsoft.com/office/drawing/2014/main" id="{67CA9021-A4E4-E4C5-9A5D-71E43D5B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9A30A6DF-3F6B-A3CB-1A15-C64FFD317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1229BBD-63B8-D838-8CC8-231842BF2AC6}"/>
              </a:ext>
            </a:extLst>
          </p:cNvPr>
          <p:cNvSpPr/>
          <p:nvPr/>
        </p:nvSpPr>
        <p:spPr>
          <a:xfrm>
            <a:off x="0" y="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Picture 9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4E7BE0AA-746D-6CAE-43B3-0C9F04E7E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92" y="82410"/>
            <a:ext cx="724495" cy="1038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C61916-468C-B0D9-FD33-9B0046FADC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3457"/>
          <a:stretch/>
        </p:blipFill>
        <p:spPr>
          <a:xfrm>
            <a:off x="0" y="5994330"/>
            <a:ext cx="12192000" cy="911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610E0E-A291-928F-9468-E7BE67AF2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9066" y="1648647"/>
            <a:ext cx="4033867" cy="39005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AA55D41-333F-C808-F5D5-4DEFC94D91E7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17" name="Graphic 16" descr="Gears outline">
              <a:extLst>
                <a:ext uri="{FF2B5EF4-FFF2-40B4-BE49-F238E27FC236}">
                  <a16:creationId xmlns:a16="http://schemas.microsoft.com/office/drawing/2014/main" id="{2E91725E-0542-2020-B39E-6F885E425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8" name="Graphic 17" descr="Single gear outline">
              <a:extLst>
                <a:ext uri="{FF2B5EF4-FFF2-40B4-BE49-F238E27FC236}">
                  <a16:creationId xmlns:a16="http://schemas.microsoft.com/office/drawing/2014/main" id="{9DCC5CCD-FBC4-0730-8EA5-38BDB5660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0032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77099A-F311-0416-8F16-3A4452BADDDB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4175CB61-4C71-5A31-CF23-798CA512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F4F615C-4B45-F459-B056-1D0A908F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" name="Graphic 4" descr="Single gear outline">
              <a:extLst>
                <a:ext uri="{FF2B5EF4-FFF2-40B4-BE49-F238E27FC236}">
                  <a16:creationId xmlns:a16="http://schemas.microsoft.com/office/drawing/2014/main" id="{E1732317-FA60-72FD-26A4-B527B12B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8D732C-EF46-C82D-B78C-6CB3D6CD1B59}"/>
              </a:ext>
            </a:extLst>
          </p:cNvPr>
          <p:cNvGrpSpPr/>
          <p:nvPr/>
        </p:nvGrpSpPr>
        <p:grpSpPr>
          <a:xfrm rot="16991521" flipH="1">
            <a:off x="7912640" y="458883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1" name="Graphic 10" descr="Single gear outline">
              <a:extLst>
                <a:ext uri="{FF2B5EF4-FFF2-40B4-BE49-F238E27FC236}">
                  <a16:creationId xmlns:a16="http://schemas.microsoft.com/office/drawing/2014/main" id="{90647AD3-6E38-07F8-9AAC-EED7B147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EE7E6C81-AEF6-AE05-F729-F8DC5043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3" name="Graphic 12" descr="Single gear outline">
              <a:extLst>
                <a:ext uri="{FF2B5EF4-FFF2-40B4-BE49-F238E27FC236}">
                  <a16:creationId xmlns:a16="http://schemas.microsoft.com/office/drawing/2014/main" id="{437494ED-5315-F199-526A-47DFDC0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EC0B5F-C189-6E28-5228-1FE3D6050523}"/>
              </a:ext>
            </a:extLst>
          </p:cNvPr>
          <p:cNvSpPr/>
          <p:nvPr/>
        </p:nvSpPr>
        <p:spPr>
          <a:xfrm>
            <a:off x="-37968" y="-7733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1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D83F034B-EF92-32DA-4B56-81FD2D23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99" y="98082"/>
            <a:ext cx="931241" cy="95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4F3DBC-AECD-CFEE-06E1-D9780A510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0665316" y="15724"/>
            <a:ext cx="1201565" cy="10387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420A40-27D8-47EF-2225-DA1C76A31679}"/>
              </a:ext>
            </a:extLst>
          </p:cNvPr>
          <p:cNvCxnSpPr>
            <a:cxnSpLocks/>
          </p:cNvCxnSpPr>
          <p:nvPr/>
        </p:nvCxnSpPr>
        <p:spPr>
          <a:xfrm>
            <a:off x="10619031" y="145439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D1AD-DB01-B794-0E67-14043A0E93D9}"/>
              </a:ext>
            </a:extLst>
          </p:cNvPr>
          <p:cNvGrpSpPr/>
          <p:nvPr/>
        </p:nvGrpSpPr>
        <p:grpSpPr>
          <a:xfrm flipH="1">
            <a:off x="-178949" y="-221987"/>
            <a:ext cx="1853825" cy="2012381"/>
            <a:chOff x="10523309" y="-307564"/>
            <a:chExt cx="1853825" cy="2012381"/>
          </a:xfrm>
        </p:grpSpPr>
        <p:pic>
          <p:nvPicPr>
            <p:cNvPr id="9" name="Graphic 8" descr="Gears outline">
              <a:extLst>
                <a:ext uri="{FF2B5EF4-FFF2-40B4-BE49-F238E27FC236}">
                  <a16:creationId xmlns:a16="http://schemas.microsoft.com/office/drawing/2014/main" id="{A3F47C7F-98A4-16A0-F366-BD622DE04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0" name="Graphic 9" descr="Single gear outline">
              <a:extLst>
                <a:ext uri="{FF2B5EF4-FFF2-40B4-BE49-F238E27FC236}">
                  <a16:creationId xmlns:a16="http://schemas.microsoft.com/office/drawing/2014/main" id="{C969C317-B5DE-020C-865F-9DB4DCDB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16" name="Graphic 15" descr="Single gear outline">
            <a:extLst>
              <a:ext uri="{FF2B5EF4-FFF2-40B4-BE49-F238E27FC236}">
                <a16:creationId xmlns:a16="http://schemas.microsoft.com/office/drawing/2014/main" id="{9573580B-D212-77DB-1D63-56682161C6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7455" y="1293612"/>
            <a:ext cx="1116942" cy="1116942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AF04CC0-4BF2-5342-DE5F-C09E88D75651}"/>
              </a:ext>
            </a:extLst>
          </p:cNvPr>
          <p:cNvSpPr/>
          <p:nvPr/>
        </p:nvSpPr>
        <p:spPr>
          <a:xfrm>
            <a:off x="855926" y="1534803"/>
            <a:ext cx="2779482" cy="646330"/>
          </a:xfrm>
          <a:prstGeom prst="roundRect">
            <a:avLst/>
          </a:prstGeom>
          <a:solidFill>
            <a:srgbClr val="ED1A39"/>
          </a:solidFill>
          <a:ln w="38100">
            <a:solidFill>
              <a:srgbClr val="2C12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_tradnl" sz="2400" dirty="0">
                <a:latin typeface="Museo Sans 500"/>
              </a:rPr>
              <a:t>CAMPAÑA</a:t>
            </a:r>
            <a:endParaRPr lang="es-ES_tradnl" sz="2400" dirty="0">
              <a:latin typeface="Museo Sans 500" panose="02000000000000000000" pitchFamily="2" charset="77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0660B9-5807-E5DE-43C5-16B49F6E7654}"/>
              </a:ext>
            </a:extLst>
          </p:cNvPr>
          <p:cNvGrpSpPr/>
          <p:nvPr/>
        </p:nvGrpSpPr>
        <p:grpSpPr>
          <a:xfrm>
            <a:off x="8094443" y="5980564"/>
            <a:ext cx="3654739" cy="878439"/>
            <a:chOff x="672907" y="6311949"/>
            <a:chExt cx="2627667" cy="563084"/>
          </a:xfrm>
        </p:grpSpPr>
        <p:sp>
          <p:nvSpPr>
            <p:cNvPr id="33" name="Round Same Side Corner Rectangle 32">
              <a:extLst>
                <a:ext uri="{FF2B5EF4-FFF2-40B4-BE49-F238E27FC236}">
                  <a16:creationId xmlns:a16="http://schemas.microsoft.com/office/drawing/2014/main" id="{EEB71DCD-2B35-589B-E1A8-140055D22FF3}"/>
                </a:ext>
              </a:extLst>
            </p:cNvPr>
            <p:cNvSpPr/>
            <p:nvPr/>
          </p:nvSpPr>
          <p:spPr>
            <a:xfrm>
              <a:off x="672907" y="6328376"/>
              <a:ext cx="583267" cy="538772"/>
            </a:xfrm>
            <a:prstGeom prst="round2SameRect">
              <a:avLst/>
            </a:prstGeom>
            <a:solidFill>
              <a:srgbClr val="FFD300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4" name="Round Same Side Corner Rectangle 33">
              <a:extLst>
                <a:ext uri="{FF2B5EF4-FFF2-40B4-BE49-F238E27FC236}">
                  <a16:creationId xmlns:a16="http://schemas.microsoft.com/office/drawing/2014/main" id="{14332BF1-C604-F3B0-28FF-39B31D141161}"/>
                </a:ext>
              </a:extLst>
            </p:cNvPr>
            <p:cNvSpPr/>
            <p:nvPr/>
          </p:nvSpPr>
          <p:spPr>
            <a:xfrm>
              <a:off x="1290532" y="6315601"/>
              <a:ext cx="639393" cy="551546"/>
            </a:xfrm>
            <a:prstGeom prst="round2SameRect">
              <a:avLst/>
            </a:prstGeom>
            <a:solidFill>
              <a:srgbClr val="04BC9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Round Same Side Corner Rectangle 34">
              <a:extLst>
                <a:ext uri="{FF2B5EF4-FFF2-40B4-BE49-F238E27FC236}">
                  <a16:creationId xmlns:a16="http://schemas.microsoft.com/office/drawing/2014/main" id="{067D695C-C684-734C-3A50-38B6CFC89BB5}"/>
                </a:ext>
              </a:extLst>
            </p:cNvPr>
            <p:cNvSpPr/>
            <p:nvPr/>
          </p:nvSpPr>
          <p:spPr>
            <a:xfrm>
              <a:off x="1964285" y="6315602"/>
              <a:ext cx="639393" cy="551546"/>
            </a:xfrm>
            <a:prstGeom prst="round2SameRect">
              <a:avLst/>
            </a:prstGeom>
            <a:solidFill>
              <a:srgbClr val="00B0C6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Round Same Side Corner Rectangle 35">
              <a:extLst>
                <a:ext uri="{FF2B5EF4-FFF2-40B4-BE49-F238E27FC236}">
                  <a16:creationId xmlns:a16="http://schemas.microsoft.com/office/drawing/2014/main" id="{FCAC70D6-8410-2ED5-F31E-C02F3707FB2B}"/>
                </a:ext>
              </a:extLst>
            </p:cNvPr>
            <p:cNvSpPr/>
            <p:nvPr/>
          </p:nvSpPr>
          <p:spPr>
            <a:xfrm>
              <a:off x="2638038" y="6315602"/>
              <a:ext cx="639393" cy="551546"/>
            </a:xfrm>
            <a:prstGeom prst="round2SameRect">
              <a:avLst/>
            </a:prstGeom>
            <a:solidFill>
              <a:srgbClr val="ED1A3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37" name="Picture 36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5EB03007-40AE-A0EE-6E72-EAC089BCF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9012" y="6328376"/>
              <a:ext cx="374930" cy="538771"/>
            </a:xfrm>
            <a:prstGeom prst="rect">
              <a:avLst/>
            </a:prstGeom>
          </p:spPr>
        </p:pic>
        <p:pic>
          <p:nvPicPr>
            <p:cNvPr id="38" name="Picture 37" descr="A white hand with a black background&#10;&#10;Description automatically generated">
              <a:extLst>
                <a:ext uri="{FF2B5EF4-FFF2-40B4-BE49-F238E27FC236}">
                  <a16:creationId xmlns:a16="http://schemas.microsoft.com/office/drawing/2014/main" id="{3EBD3D5C-717F-A416-F97E-F7C2CAF7D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98656" y="6336262"/>
              <a:ext cx="374930" cy="538771"/>
            </a:xfrm>
            <a:prstGeom prst="rect">
              <a:avLst/>
            </a:prstGeom>
          </p:spPr>
        </p:pic>
        <p:pic>
          <p:nvPicPr>
            <p:cNvPr id="39" name="Picture 38" descr="A white line drawing of a flower&#10;&#10;Description automatically generated">
              <a:extLst>
                <a:ext uri="{FF2B5EF4-FFF2-40B4-BE49-F238E27FC236}">
                  <a16:creationId xmlns:a16="http://schemas.microsoft.com/office/drawing/2014/main" id="{B274B160-5F5F-708D-DADB-614430E39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15953" y="6311949"/>
              <a:ext cx="587726" cy="555199"/>
            </a:xfrm>
            <a:prstGeom prst="rect">
              <a:avLst/>
            </a:prstGeom>
          </p:spPr>
        </p:pic>
        <p:pic>
          <p:nvPicPr>
            <p:cNvPr id="40" name="Picture 39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1B95935B-8D80-0BFA-4A31-F940677A7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01728" y="6334706"/>
              <a:ext cx="598846" cy="526111"/>
            </a:xfrm>
            <a:prstGeom prst="rect">
              <a:avLst/>
            </a:prstGeom>
          </p:spPr>
        </p:pic>
      </p:grpSp>
      <p:pic>
        <p:nvPicPr>
          <p:cNvPr id="14" name="Picture 13" descr="A yellow and blue rectangle with a green and white tree and sun&#10;&#10;Description automatically generated">
            <a:extLst>
              <a:ext uri="{FF2B5EF4-FFF2-40B4-BE49-F238E27FC236}">
                <a16:creationId xmlns:a16="http://schemas.microsoft.com/office/drawing/2014/main" id="{7EF6785D-8AF6-BACF-454B-B32B3C5E08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02838" y="2897706"/>
            <a:ext cx="3692105" cy="209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42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77099A-F311-0416-8F16-3A4452BADDDB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4175CB61-4C71-5A31-CF23-798CA512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F4F615C-4B45-F459-B056-1D0A908F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" name="Graphic 4" descr="Single gear outline">
              <a:extLst>
                <a:ext uri="{FF2B5EF4-FFF2-40B4-BE49-F238E27FC236}">
                  <a16:creationId xmlns:a16="http://schemas.microsoft.com/office/drawing/2014/main" id="{E1732317-FA60-72FD-26A4-B527B12B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8D732C-EF46-C82D-B78C-6CB3D6CD1B59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1" name="Graphic 10" descr="Single gear outline">
              <a:extLst>
                <a:ext uri="{FF2B5EF4-FFF2-40B4-BE49-F238E27FC236}">
                  <a16:creationId xmlns:a16="http://schemas.microsoft.com/office/drawing/2014/main" id="{90647AD3-6E38-07F8-9AAC-EED7B147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EE7E6C81-AEF6-AE05-F729-F8DC5043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3" name="Graphic 12" descr="Single gear outline">
              <a:extLst>
                <a:ext uri="{FF2B5EF4-FFF2-40B4-BE49-F238E27FC236}">
                  <a16:creationId xmlns:a16="http://schemas.microsoft.com/office/drawing/2014/main" id="{437494ED-5315-F199-526A-47DFDC0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EC0B5F-C189-6E28-5228-1FE3D6050523}"/>
              </a:ext>
            </a:extLst>
          </p:cNvPr>
          <p:cNvSpPr/>
          <p:nvPr/>
        </p:nvSpPr>
        <p:spPr>
          <a:xfrm>
            <a:off x="-37968" y="-7733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1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D83F034B-EF92-32DA-4B56-81FD2D23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99" y="98082"/>
            <a:ext cx="931241" cy="95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4F3DBC-AECD-CFEE-06E1-D9780A510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0665316" y="15724"/>
            <a:ext cx="1201565" cy="10387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420A40-27D8-47EF-2225-DA1C76A31679}"/>
              </a:ext>
            </a:extLst>
          </p:cNvPr>
          <p:cNvCxnSpPr>
            <a:cxnSpLocks/>
          </p:cNvCxnSpPr>
          <p:nvPr/>
        </p:nvCxnSpPr>
        <p:spPr>
          <a:xfrm>
            <a:off x="10619031" y="145439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D1AD-DB01-B794-0E67-14043A0E93D9}"/>
              </a:ext>
            </a:extLst>
          </p:cNvPr>
          <p:cNvGrpSpPr/>
          <p:nvPr/>
        </p:nvGrpSpPr>
        <p:grpSpPr>
          <a:xfrm flipH="1">
            <a:off x="-178949" y="-221987"/>
            <a:ext cx="1853825" cy="2012381"/>
            <a:chOff x="10523309" y="-307564"/>
            <a:chExt cx="1853825" cy="2012381"/>
          </a:xfrm>
        </p:grpSpPr>
        <p:pic>
          <p:nvPicPr>
            <p:cNvPr id="9" name="Graphic 8" descr="Gears outline">
              <a:extLst>
                <a:ext uri="{FF2B5EF4-FFF2-40B4-BE49-F238E27FC236}">
                  <a16:creationId xmlns:a16="http://schemas.microsoft.com/office/drawing/2014/main" id="{A3F47C7F-98A4-16A0-F366-BD622DE04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0" name="Graphic 9" descr="Single gear outline">
              <a:extLst>
                <a:ext uri="{FF2B5EF4-FFF2-40B4-BE49-F238E27FC236}">
                  <a16:creationId xmlns:a16="http://schemas.microsoft.com/office/drawing/2014/main" id="{C969C317-B5DE-020C-865F-9DB4DCDB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E27A8E-5DDE-7A6F-EFA1-541B567CDE7F}"/>
              </a:ext>
            </a:extLst>
          </p:cNvPr>
          <p:cNvSpPr txBox="1"/>
          <p:nvPr/>
        </p:nvSpPr>
        <p:spPr>
          <a:xfrm>
            <a:off x="496389" y="2960914"/>
            <a:ext cx="6296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>
                <a:latin typeface="Museo Sans 500" panose="02000000000000000000" pitchFamily="2" charset="77"/>
              </a:rPr>
              <a:t>Este Eje Temático de Programas Especiales se enfoca en se centra en promover hábitos saludables, el autocuidado, la prevención de enfermedades y el bienestar emocional de las personas participantes.</a:t>
            </a:r>
          </a:p>
          <a:p>
            <a:pPr algn="just"/>
            <a:endParaRPr lang="es-ES_tradnl" sz="2000" dirty="0">
              <a:latin typeface="Museo Sans 500" panose="02000000000000000000" pitchFamily="2" charset="77"/>
            </a:endParaRPr>
          </a:p>
          <a:p>
            <a:pPr algn="just"/>
            <a:r>
              <a:rPr lang="es-ES_tradnl" sz="2000" dirty="0">
                <a:latin typeface="Museo Sans 500" panose="02000000000000000000" pitchFamily="2" charset="77"/>
              </a:rPr>
              <a:t>Estos programas buscan concientizar sobre la importancia de llevar un estilo de vida saludable y equilibrado para mejorar la calidad de vida.</a:t>
            </a:r>
          </a:p>
        </p:txBody>
      </p:sp>
      <p:pic>
        <p:nvPicPr>
          <p:cNvPr id="19" name="Graphic 18" descr="Single gear outline">
            <a:extLst>
              <a:ext uri="{FF2B5EF4-FFF2-40B4-BE49-F238E27FC236}">
                <a16:creationId xmlns:a16="http://schemas.microsoft.com/office/drawing/2014/main" id="{D181FE02-9176-C9A1-E2B2-F5DD6FB2F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91090" y="1194234"/>
            <a:ext cx="1425666" cy="1425666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B49770C-D0A4-C733-FB4C-F325968C52A5}"/>
              </a:ext>
            </a:extLst>
          </p:cNvPr>
          <p:cNvSpPr/>
          <p:nvPr/>
        </p:nvSpPr>
        <p:spPr>
          <a:xfrm>
            <a:off x="496389" y="1443943"/>
            <a:ext cx="3907536" cy="907604"/>
          </a:xfrm>
          <a:prstGeom prst="roundRect">
            <a:avLst/>
          </a:prstGeom>
          <a:solidFill>
            <a:srgbClr val="ED1A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☞MUSEOSANS-900" panose="02000000000000000000" pitchFamily="2" charset="77"/>
              </a:rPr>
              <a:t>SALUD Y BIENESTAR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95FC9D-28A8-1377-95C5-6C2E5D363F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0695" y="3945159"/>
            <a:ext cx="2854768" cy="28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1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77099A-F311-0416-8F16-3A4452BADDDB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4175CB61-4C71-5A31-CF23-798CA512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F4F615C-4B45-F459-B056-1D0A908F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" name="Graphic 4" descr="Single gear outline">
              <a:extLst>
                <a:ext uri="{FF2B5EF4-FFF2-40B4-BE49-F238E27FC236}">
                  <a16:creationId xmlns:a16="http://schemas.microsoft.com/office/drawing/2014/main" id="{E1732317-FA60-72FD-26A4-B527B12B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8D732C-EF46-C82D-B78C-6CB3D6CD1B59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1" name="Graphic 10" descr="Single gear outline">
              <a:extLst>
                <a:ext uri="{FF2B5EF4-FFF2-40B4-BE49-F238E27FC236}">
                  <a16:creationId xmlns:a16="http://schemas.microsoft.com/office/drawing/2014/main" id="{90647AD3-6E38-07F8-9AAC-EED7B147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EE7E6C81-AEF6-AE05-F729-F8DC5043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3" name="Graphic 12" descr="Single gear outline">
              <a:extLst>
                <a:ext uri="{FF2B5EF4-FFF2-40B4-BE49-F238E27FC236}">
                  <a16:creationId xmlns:a16="http://schemas.microsoft.com/office/drawing/2014/main" id="{437494ED-5315-F199-526A-47DFDC0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EC0B5F-C189-6E28-5228-1FE3D6050523}"/>
              </a:ext>
            </a:extLst>
          </p:cNvPr>
          <p:cNvSpPr/>
          <p:nvPr/>
        </p:nvSpPr>
        <p:spPr>
          <a:xfrm>
            <a:off x="-37968" y="-7733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1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D83F034B-EF92-32DA-4B56-81FD2D23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99" y="98082"/>
            <a:ext cx="931241" cy="95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4F3DBC-AECD-CFEE-06E1-D9780A510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0665316" y="15724"/>
            <a:ext cx="1201565" cy="10387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420A40-27D8-47EF-2225-DA1C76A31679}"/>
              </a:ext>
            </a:extLst>
          </p:cNvPr>
          <p:cNvCxnSpPr>
            <a:cxnSpLocks/>
          </p:cNvCxnSpPr>
          <p:nvPr/>
        </p:nvCxnSpPr>
        <p:spPr>
          <a:xfrm>
            <a:off x="10619031" y="145439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D1AD-DB01-B794-0E67-14043A0E93D9}"/>
              </a:ext>
            </a:extLst>
          </p:cNvPr>
          <p:cNvGrpSpPr/>
          <p:nvPr/>
        </p:nvGrpSpPr>
        <p:grpSpPr>
          <a:xfrm flipH="1">
            <a:off x="-178949" y="-221987"/>
            <a:ext cx="1853825" cy="2012381"/>
            <a:chOff x="10523309" y="-307564"/>
            <a:chExt cx="1853825" cy="2012381"/>
          </a:xfrm>
        </p:grpSpPr>
        <p:pic>
          <p:nvPicPr>
            <p:cNvPr id="9" name="Graphic 8" descr="Gears outline">
              <a:extLst>
                <a:ext uri="{FF2B5EF4-FFF2-40B4-BE49-F238E27FC236}">
                  <a16:creationId xmlns:a16="http://schemas.microsoft.com/office/drawing/2014/main" id="{A3F47C7F-98A4-16A0-F366-BD622DE04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0" name="Graphic 9" descr="Single gear outline">
              <a:extLst>
                <a:ext uri="{FF2B5EF4-FFF2-40B4-BE49-F238E27FC236}">
                  <a16:creationId xmlns:a16="http://schemas.microsoft.com/office/drawing/2014/main" id="{C969C317-B5DE-020C-865F-9DB4DCDB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16" name="Graphic 15" descr="Single gear outline">
            <a:extLst>
              <a:ext uri="{FF2B5EF4-FFF2-40B4-BE49-F238E27FC236}">
                <a16:creationId xmlns:a16="http://schemas.microsoft.com/office/drawing/2014/main" id="{9573580B-D212-77DB-1D63-56682161C6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7455" y="1293612"/>
            <a:ext cx="1116942" cy="1116942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AF04CC0-4BF2-5342-DE5F-C09E88D75651}"/>
              </a:ext>
            </a:extLst>
          </p:cNvPr>
          <p:cNvSpPr/>
          <p:nvPr/>
        </p:nvSpPr>
        <p:spPr>
          <a:xfrm>
            <a:off x="849998" y="1562016"/>
            <a:ext cx="2779482" cy="646330"/>
          </a:xfrm>
          <a:prstGeom prst="roundRect">
            <a:avLst/>
          </a:prstGeom>
          <a:solidFill>
            <a:srgbClr val="ED1A39"/>
          </a:solidFill>
          <a:ln w="38100">
            <a:solidFill>
              <a:srgbClr val="2C12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Museo Sans 500" panose="02000000000000000000" pitchFamily="2" charset="77"/>
              </a:rPr>
              <a:t>PERMANENTES</a:t>
            </a:r>
          </a:p>
        </p:txBody>
      </p:sp>
      <p:pic>
        <p:nvPicPr>
          <p:cNvPr id="14" name="Picture 20" descr="YUNGA Hambre – Guías de México, A.C.">
            <a:extLst>
              <a:ext uri="{FF2B5EF4-FFF2-40B4-BE49-F238E27FC236}">
                <a16:creationId xmlns:a16="http://schemas.microsoft.com/office/drawing/2014/main" id="{743387AE-6F9A-D273-3D74-A1F9BD4C5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57" y="2515659"/>
            <a:ext cx="1516442" cy="151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YUNGA Nutrición – Guías de México, A.C.">
            <a:extLst>
              <a:ext uri="{FF2B5EF4-FFF2-40B4-BE49-F238E27FC236}">
                <a16:creationId xmlns:a16="http://schemas.microsoft.com/office/drawing/2014/main" id="{0D0BC109-B6FC-1EAF-9FB2-2B2F9ED7F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99" y="2511695"/>
            <a:ext cx="1516442" cy="151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WAGGGS and Nutrition International's Girl Powered Nutrition programme">
            <a:extLst>
              <a:ext uri="{FF2B5EF4-FFF2-40B4-BE49-F238E27FC236}">
                <a16:creationId xmlns:a16="http://schemas.microsoft.com/office/drawing/2014/main" id="{D83314EE-121E-F21F-D6F7-07F20EF1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8" y="4307310"/>
            <a:ext cx="1702559" cy="17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1BD6BC1-2FF7-BC43-ACEA-C9DDA741D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58" y="4463799"/>
            <a:ext cx="1874652" cy="1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AMGS - Materiales de promociÃ³n - Insignia del SIDA">
            <a:extLst>
              <a:ext uri="{FF2B5EF4-FFF2-40B4-BE49-F238E27FC236}">
                <a16:creationId xmlns:a16="http://schemas.microsoft.com/office/drawing/2014/main" id="{7AA2BE40-C6BB-60E7-A816-2E0D7BD8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174" y="3176368"/>
            <a:ext cx="1516443" cy="14987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2C76D34E-47F7-9D69-A4EF-94F967EE61F5}"/>
              </a:ext>
            </a:extLst>
          </p:cNvPr>
          <p:cNvSpPr/>
          <p:nvPr/>
        </p:nvSpPr>
        <p:spPr>
          <a:xfrm rot="16200000" flipH="1">
            <a:off x="11425115" y="2713438"/>
            <a:ext cx="824010" cy="673560"/>
          </a:xfrm>
          <a:prstGeom prst="round2SameRect">
            <a:avLst/>
          </a:prstGeom>
          <a:solidFill>
            <a:srgbClr val="04BC99"/>
          </a:solidFill>
          <a:ln>
            <a:solidFill>
              <a:schemeClr val="tx1">
                <a:lumMod val="65000"/>
                <a:lumOff val="35000"/>
                <a:alpha val="44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7" name="Round Same Side Corner Rectangle 46">
            <a:extLst>
              <a:ext uri="{FF2B5EF4-FFF2-40B4-BE49-F238E27FC236}">
                <a16:creationId xmlns:a16="http://schemas.microsoft.com/office/drawing/2014/main" id="{844073A7-D819-890C-7D7E-F25F1E95219C}"/>
              </a:ext>
            </a:extLst>
          </p:cNvPr>
          <p:cNvSpPr/>
          <p:nvPr/>
        </p:nvSpPr>
        <p:spPr>
          <a:xfrm rot="16200000" flipH="1">
            <a:off x="11425115" y="3581728"/>
            <a:ext cx="824010" cy="673560"/>
          </a:xfrm>
          <a:prstGeom prst="round2SameRect">
            <a:avLst/>
          </a:prstGeom>
          <a:solidFill>
            <a:srgbClr val="00B0C6"/>
          </a:solidFill>
          <a:ln>
            <a:solidFill>
              <a:schemeClr val="tx1">
                <a:lumMod val="65000"/>
                <a:lumOff val="35000"/>
                <a:alpha val="44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Round Same Side Corner Rectangle 47">
            <a:extLst>
              <a:ext uri="{FF2B5EF4-FFF2-40B4-BE49-F238E27FC236}">
                <a16:creationId xmlns:a16="http://schemas.microsoft.com/office/drawing/2014/main" id="{6BC6F6FA-39E9-B7B6-A40B-1C52A7E5CDCC}"/>
              </a:ext>
            </a:extLst>
          </p:cNvPr>
          <p:cNvSpPr/>
          <p:nvPr/>
        </p:nvSpPr>
        <p:spPr>
          <a:xfrm rot="16200000" flipH="1">
            <a:off x="11425115" y="4450019"/>
            <a:ext cx="824010" cy="673560"/>
          </a:xfrm>
          <a:prstGeom prst="round2SameRect">
            <a:avLst/>
          </a:prstGeom>
          <a:solidFill>
            <a:srgbClr val="ED1A39"/>
          </a:solidFill>
          <a:ln>
            <a:solidFill>
              <a:schemeClr val="tx1">
                <a:lumMod val="65000"/>
                <a:lumOff val="35000"/>
                <a:alpha val="44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9" name="Picture 48" descr="A white hand with a black background&#10;&#10;Description automatically generated">
            <a:extLst>
              <a:ext uri="{FF2B5EF4-FFF2-40B4-BE49-F238E27FC236}">
                <a16:creationId xmlns:a16="http://schemas.microsoft.com/office/drawing/2014/main" id="{D883E674-44F1-2329-285F-94A55F780B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49484" y="2638212"/>
            <a:ext cx="466499" cy="803266"/>
          </a:xfrm>
          <a:prstGeom prst="rect">
            <a:avLst/>
          </a:prstGeom>
        </p:spPr>
      </p:pic>
      <p:pic>
        <p:nvPicPr>
          <p:cNvPr id="50" name="Picture 49" descr="A white line drawing of a flower&#10;&#10;Description automatically generated">
            <a:extLst>
              <a:ext uri="{FF2B5EF4-FFF2-40B4-BE49-F238E27FC236}">
                <a16:creationId xmlns:a16="http://schemas.microsoft.com/office/drawing/2014/main" id="{7E97DD61-9671-5B15-9D3D-8E8F3EFC3C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00340" y="3537288"/>
            <a:ext cx="673560" cy="762440"/>
          </a:xfrm>
          <a:prstGeom prst="rect">
            <a:avLst/>
          </a:prstGeom>
        </p:spPr>
      </p:pic>
      <p:pic>
        <p:nvPicPr>
          <p:cNvPr id="51" name="Picture 50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4C0F1928-EE9A-53F9-17C4-B64DB75BAB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00340" y="4441948"/>
            <a:ext cx="686305" cy="72249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355F625-6981-CE63-9E7C-ADB451BA325A}"/>
              </a:ext>
            </a:extLst>
          </p:cNvPr>
          <p:cNvGrpSpPr/>
          <p:nvPr/>
        </p:nvGrpSpPr>
        <p:grpSpPr>
          <a:xfrm>
            <a:off x="-15745" y="2563799"/>
            <a:ext cx="608504" cy="2827076"/>
            <a:chOff x="-15745" y="2258729"/>
            <a:chExt cx="847849" cy="3766959"/>
          </a:xfrm>
        </p:grpSpPr>
        <p:sp>
          <p:nvSpPr>
            <p:cNvPr id="53" name="Round Same Side Corner Rectangle 52">
              <a:extLst>
                <a:ext uri="{FF2B5EF4-FFF2-40B4-BE49-F238E27FC236}">
                  <a16:creationId xmlns:a16="http://schemas.microsoft.com/office/drawing/2014/main" id="{3D1C8D5B-B3C9-851A-C407-3EB038678107}"/>
                </a:ext>
              </a:extLst>
            </p:cNvPr>
            <p:cNvSpPr/>
            <p:nvPr/>
          </p:nvSpPr>
          <p:spPr>
            <a:xfrm rot="5400000">
              <a:off x="-36576" y="2295306"/>
              <a:ext cx="905256" cy="832104"/>
            </a:xfrm>
            <a:prstGeom prst="round2SameRect">
              <a:avLst/>
            </a:prstGeom>
            <a:solidFill>
              <a:srgbClr val="FFD300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4" name="Round Same Side Corner Rectangle 53">
              <a:extLst>
                <a:ext uri="{FF2B5EF4-FFF2-40B4-BE49-F238E27FC236}">
                  <a16:creationId xmlns:a16="http://schemas.microsoft.com/office/drawing/2014/main" id="{28446ADD-4BE7-4467-E65F-02E75FCF76A4}"/>
                </a:ext>
              </a:extLst>
            </p:cNvPr>
            <p:cNvSpPr/>
            <p:nvPr/>
          </p:nvSpPr>
          <p:spPr>
            <a:xfrm rot="5400000">
              <a:off x="-36576" y="3249208"/>
              <a:ext cx="905256" cy="832104"/>
            </a:xfrm>
            <a:prstGeom prst="round2SameRect">
              <a:avLst/>
            </a:prstGeom>
            <a:solidFill>
              <a:srgbClr val="04BC9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5" name="Round Same Side Corner Rectangle 54">
              <a:extLst>
                <a:ext uri="{FF2B5EF4-FFF2-40B4-BE49-F238E27FC236}">
                  <a16:creationId xmlns:a16="http://schemas.microsoft.com/office/drawing/2014/main" id="{29E692C3-4252-B52E-BF25-C7C13CE1A0B9}"/>
                </a:ext>
              </a:extLst>
            </p:cNvPr>
            <p:cNvSpPr/>
            <p:nvPr/>
          </p:nvSpPr>
          <p:spPr>
            <a:xfrm rot="5400000">
              <a:off x="-36576" y="4203110"/>
              <a:ext cx="905256" cy="832104"/>
            </a:xfrm>
            <a:prstGeom prst="round2SameRect">
              <a:avLst/>
            </a:prstGeom>
            <a:solidFill>
              <a:srgbClr val="00B0C6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6" name="Round Same Side Corner Rectangle 55">
              <a:extLst>
                <a:ext uri="{FF2B5EF4-FFF2-40B4-BE49-F238E27FC236}">
                  <a16:creationId xmlns:a16="http://schemas.microsoft.com/office/drawing/2014/main" id="{0719A2D3-B9CB-D177-D732-4611B50C37D1}"/>
                </a:ext>
              </a:extLst>
            </p:cNvPr>
            <p:cNvSpPr/>
            <p:nvPr/>
          </p:nvSpPr>
          <p:spPr>
            <a:xfrm rot="5400000">
              <a:off x="-36576" y="5157012"/>
              <a:ext cx="905256" cy="832104"/>
            </a:xfrm>
            <a:prstGeom prst="round2SameRect">
              <a:avLst/>
            </a:prstGeom>
            <a:solidFill>
              <a:srgbClr val="ED1A3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57" name="Picture 56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33F45E32-25BE-2DB2-CF7F-2F89E6EB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4610" y="2258730"/>
              <a:ext cx="591187" cy="905256"/>
            </a:xfrm>
            <a:prstGeom prst="rect">
              <a:avLst/>
            </a:prstGeom>
          </p:spPr>
        </p:pic>
        <p:pic>
          <p:nvPicPr>
            <p:cNvPr id="58" name="Picture 57" descr="A white hand with a black background&#10;&#10;Description automatically generated">
              <a:extLst>
                <a:ext uri="{FF2B5EF4-FFF2-40B4-BE49-F238E27FC236}">
                  <a16:creationId xmlns:a16="http://schemas.microsoft.com/office/drawing/2014/main" id="{BF8C9906-2C86-F264-A1F9-DBC79325B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1549" y="3212632"/>
              <a:ext cx="576305" cy="882467"/>
            </a:xfrm>
            <a:prstGeom prst="rect">
              <a:avLst/>
            </a:prstGeom>
          </p:spPr>
        </p:pic>
        <p:pic>
          <p:nvPicPr>
            <p:cNvPr id="59" name="Picture 58" descr="A white line drawing of a flower&#10;&#10;Description automatically generated">
              <a:extLst>
                <a:ext uri="{FF2B5EF4-FFF2-40B4-BE49-F238E27FC236}">
                  <a16:creationId xmlns:a16="http://schemas.microsoft.com/office/drawing/2014/main" id="{DE2184CB-85C3-BC84-CADC-9633678B5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" y="4200354"/>
              <a:ext cx="832105" cy="837615"/>
            </a:xfrm>
            <a:prstGeom prst="rect">
              <a:avLst/>
            </a:prstGeom>
          </p:spPr>
        </p:pic>
        <p:pic>
          <p:nvPicPr>
            <p:cNvPr id="60" name="Picture 59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C621604A-9E9B-CD6F-360B-AB3686252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15745" y="5194212"/>
              <a:ext cx="847849" cy="793731"/>
            </a:xfrm>
            <a:prstGeom prst="rect">
              <a:avLst/>
            </a:prstGeom>
          </p:spPr>
        </p:pic>
      </p:grpSp>
      <p:pic>
        <p:nvPicPr>
          <p:cNvPr id="20" name="Picture 19" descr="A colorful puzzle pieces in a circle&#10;&#10;Description automatically generated">
            <a:extLst>
              <a:ext uri="{FF2B5EF4-FFF2-40B4-BE49-F238E27FC236}">
                <a16:creationId xmlns:a16="http://schemas.microsoft.com/office/drawing/2014/main" id="{FF9CFB88-0A23-9B36-E3B1-37A3EEB9607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09410" y="2445201"/>
            <a:ext cx="1555630" cy="1541255"/>
          </a:xfrm>
          <a:prstGeom prst="rect">
            <a:avLst/>
          </a:prstGeom>
        </p:spPr>
      </p:pic>
      <p:pic>
        <p:nvPicPr>
          <p:cNvPr id="21" name="Picture 20" descr="A logo with a heart and brain&#10;&#10;Description automatically generated">
            <a:extLst>
              <a:ext uri="{FF2B5EF4-FFF2-40B4-BE49-F238E27FC236}">
                <a16:creationId xmlns:a16="http://schemas.microsoft.com/office/drawing/2014/main" id="{D933C2D8-DE11-A52F-298C-F2A8A3D007B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30853" y="4432871"/>
            <a:ext cx="1555630" cy="15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97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77099A-F311-0416-8F16-3A4452BADDDB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4175CB61-4C71-5A31-CF23-798CA512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F4F615C-4B45-F459-B056-1D0A908F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" name="Graphic 4" descr="Single gear outline">
              <a:extLst>
                <a:ext uri="{FF2B5EF4-FFF2-40B4-BE49-F238E27FC236}">
                  <a16:creationId xmlns:a16="http://schemas.microsoft.com/office/drawing/2014/main" id="{E1732317-FA60-72FD-26A4-B527B12B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8D732C-EF46-C82D-B78C-6CB3D6CD1B59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1" name="Graphic 10" descr="Single gear outline">
              <a:extLst>
                <a:ext uri="{FF2B5EF4-FFF2-40B4-BE49-F238E27FC236}">
                  <a16:creationId xmlns:a16="http://schemas.microsoft.com/office/drawing/2014/main" id="{90647AD3-6E38-07F8-9AAC-EED7B147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EE7E6C81-AEF6-AE05-F729-F8DC5043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3" name="Graphic 12" descr="Single gear outline">
              <a:extLst>
                <a:ext uri="{FF2B5EF4-FFF2-40B4-BE49-F238E27FC236}">
                  <a16:creationId xmlns:a16="http://schemas.microsoft.com/office/drawing/2014/main" id="{437494ED-5315-F199-526A-47DFDC0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EC0B5F-C189-6E28-5228-1FE3D6050523}"/>
              </a:ext>
            </a:extLst>
          </p:cNvPr>
          <p:cNvSpPr/>
          <p:nvPr/>
        </p:nvSpPr>
        <p:spPr>
          <a:xfrm>
            <a:off x="-37968" y="-7733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1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D83F034B-EF92-32DA-4B56-81FD2D23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99" y="98082"/>
            <a:ext cx="931241" cy="95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4F3DBC-AECD-CFEE-06E1-D9780A510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0665316" y="15724"/>
            <a:ext cx="1201565" cy="10387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420A40-27D8-47EF-2225-DA1C76A31679}"/>
              </a:ext>
            </a:extLst>
          </p:cNvPr>
          <p:cNvCxnSpPr>
            <a:cxnSpLocks/>
          </p:cNvCxnSpPr>
          <p:nvPr/>
        </p:nvCxnSpPr>
        <p:spPr>
          <a:xfrm>
            <a:off x="10619031" y="145439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D1AD-DB01-B794-0E67-14043A0E93D9}"/>
              </a:ext>
            </a:extLst>
          </p:cNvPr>
          <p:cNvGrpSpPr/>
          <p:nvPr/>
        </p:nvGrpSpPr>
        <p:grpSpPr>
          <a:xfrm flipH="1">
            <a:off x="-178949" y="-221987"/>
            <a:ext cx="1853825" cy="2012381"/>
            <a:chOff x="10523309" y="-307564"/>
            <a:chExt cx="1853825" cy="2012381"/>
          </a:xfrm>
        </p:grpSpPr>
        <p:pic>
          <p:nvPicPr>
            <p:cNvPr id="9" name="Graphic 8" descr="Gears outline">
              <a:extLst>
                <a:ext uri="{FF2B5EF4-FFF2-40B4-BE49-F238E27FC236}">
                  <a16:creationId xmlns:a16="http://schemas.microsoft.com/office/drawing/2014/main" id="{A3F47C7F-98A4-16A0-F366-BD622DE04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0" name="Graphic 9" descr="Single gear outline">
              <a:extLst>
                <a:ext uri="{FF2B5EF4-FFF2-40B4-BE49-F238E27FC236}">
                  <a16:creationId xmlns:a16="http://schemas.microsoft.com/office/drawing/2014/main" id="{C969C317-B5DE-020C-865F-9DB4DCDB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15" name="Graphic 14" descr="Single gear outline">
            <a:extLst>
              <a:ext uri="{FF2B5EF4-FFF2-40B4-BE49-F238E27FC236}">
                <a16:creationId xmlns:a16="http://schemas.microsoft.com/office/drawing/2014/main" id="{CF1779E0-D611-3CDB-A505-95AB3F5072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334" y="1192488"/>
            <a:ext cx="1116942" cy="1116942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818338-84E2-018B-98AF-2D052AFD0D88}"/>
              </a:ext>
            </a:extLst>
          </p:cNvPr>
          <p:cNvSpPr/>
          <p:nvPr/>
        </p:nvSpPr>
        <p:spPr>
          <a:xfrm>
            <a:off x="694805" y="1433679"/>
            <a:ext cx="2779482" cy="646330"/>
          </a:xfrm>
          <a:prstGeom prst="roundRect">
            <a:avLst/>
          </a:prstGeom>
          <a:solidFill>
            <a:srgbClr val="ED1A39"/>
          </a:solidFill>
          <a:ln w="38100">
            <a:solidFill>
              <a:srgbClr val="2C12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Museo Sans 500" panose="02000000000000000000" pitchFamily="2" charset="77"/>
              </a:rPr>
              <a:t>TEMPORALES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F8EB0A1-FE4F-0928-69DC-D1A4F5CF46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8584" y="2256585"/>
            <a:ext cx="1810395" cy="2243315"/>
          </a:xfrm>
          <a:prstGeom prst="rect">
            <a:avLst/>
          </a:prstGeom>
        </p:spPr>
      </p:pic>
      <p:pic>
        <p:nvPicPr>
          <p:cNvPr id="42" name="Picture 2" descr="Orgullo rojo: Educación sobre el manejo de la higiene menstrual (MHM)">
            <a:extLst>
              <a:ext uri="{FF2B5EF4-FFF2-40B4-BE49-F238E27FC236}">
                <a16:creationId xmlns:a16="http://schemas.microsoft.com/office/drawing/2014/main" id="{8FDBF700-316C-0009-5071-5FD11E43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81" y="2226820"/>
            <a:ext cx="2273080" cy="2273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3D767FE-1BAB-E7D6-8DB4-DE6834B729D5}"/>
              </a:ext>
            </a:extLst>
          </p:cNvPr>
          <p:cNvSpPr/>
          <p:nvPr/>
        </p:nvSpPr>
        <p:spPr>
          <a:xfrm>
            <a:off x="7906187" y="4817292"/>
            <a:ext cx="3152503" cy="849101"/>
          </a:xfrm>
          <a:prstGeom prst="roundRect">
            <a:avLst/>
          </a:prstGeom>
          <a:solidFill>
            <a:srgbClr val="E43B8E"/>
          </a:solidFill>
          <a:ln w="38100">
            <a:solidFill>
              <a:srgbClr val="31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dirty="0">
                <a:latin typeface="☞MUSEOSANS-900" panose="02000000000000000000" pitchFamily="2" charset="77"/>
              </a:rPr>
              <a:t>DE MAYO A JUNIO</a:t>
            </a:r>
            <a:endParaRPr lang="es-ES_tradnl" sz="2000" dirty="0">
              <a:effectLst/>
              <a:latin typeface="☞MUSEOSANS-900" panose="02000000000000000000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08BCF64-A487-FC44-358A-6CD3A8D9083A}"/>
              </a:ext>
            </a:extLst>
          </p:cNvPr>
          <p:cNvSpPr/>
          <p:nvPr/>
        </p:nvSpPr>
        <p:spPr>
          <a:xfrm>
            <a:off x="787529" y="4825864"/>
            <a:ext cx="3152503" cy="849101"/>
          </a:xfrm>
          <a:prstGeom prst="roundRect">
            <a:avLst/>
          </a:prstGeom>
          <a:solidFill>
            <a:srgbClr val="1716B2"/>
          </a:solidFill>
          <a:ln w="38100">
            <a:solidFill>
              <a:srgbClr val="DB08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dirty="0">
                <a:latin typeface="☞MUSEOSANS-900" panose="02000000000000000000" pitchFamily="2" charset="77"/>
              </a:rPr>
              <a:t>DE AGOSTO A SETIEMBRE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52E6C6-EE42-1B07-F3FC-D97582EC40E1}"/>
              </a:ext>
            </a:extLst>
          </p:cNvPr>
          <p:cNvGrpSpPr/>
          <p:nvPr/>
        </p:nvGrpSpPr>
        <p:grpSpPr>
          <a:xfrm>
            <a:off x="4574464" y="6223518"/>
            <a:ext cx="2967135" cy="634482"/>
            <a:chOff x="8016379" y="5980564"/>
            <a:chExt cx="3732803" cy="878439"/>
          </a:xfrm>
        </p:grpSpPr>
        <p:sp>
          <p:nvSpPr>
            <p:cNvPr id="46" name="Round Same Side Corner Rectangle 45">
              <a:extLst>
                <a:ext uri="{FF2B5EF4-FFF2-40B4-BE49-F238E27FC236}">
                  <a16:creationId xmlns:a16="http://schemas.microsoft.com/office/drawing/2014/main" id="{C200FAA0-FDD0-8859-7C8E-55E74DEB1C56}"/>
                </a:ext>
              </a:extLst>
            </p:cNvPr>
            <p:cNvSpPr/>
            <p:nvPr/>
          </p:nvSpPr>
          <p:spPr>
            <a:xfrm>
              <a:off x="8016379" y="6006191"/>
              <a:ext cx="889312" cy="840512"/>
            </a:xfrm>
            <a:prstGeom prst="round2SameRect">
              <a:avLst/>
            </a:prstGeom>
            <a:solidFill>
              <a:srgbClr val="FFD300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7" name="Round Same Side Corner Rectangle 46">
              <a:extLst>
                <a:ext uri="{FF2B5EF4-FFF2-40B4-BE49-F238E27FC236}">
                  <a16:creationId xmlns:a16="http://schemas.microsoft.com/office/drawing/2014/main" id="{E1ED6CB9-F196-C919-25F3-D2F286B71963}"/>
                </a:ext>
              </a:extLst>
            </p:cNvPr>
            <p:cNvSpPr/>
            <p:nvPr/>
          </p:nvSpPr>
          <p:spPr>
            <a:xfrm>
              <a:off x="8953478" y="5986261"/>
              <a:ext cx="889312" cy="860439"/>
            </a:xfrm>
            <a:prstGeom prst="round2SameRect">
              <a:avLst/>
            </a:prstGeom>
            <a:solidFill>
              <a:srgbClr val="04BC9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8" name="Round Same Side Corner Rectangle 47">
              <a:extLst>
                <a:ext uri="{FF2B5EF4-FFF2-40B4-BE49-F238E27FC236}">
                  <a16:creationId xmlns:a16="http://schemas.microsoft.com/office/drawing/2014/main" id="{010B8771-48E2-92DD-5E94-30598F5E382A}"/>
                </a:ext>
              </a:extLst>
            </p:cNvPr>
            <p:cNvSpPr/>
            <p:nvPr/>
          </p:nvSpPr>
          <p:spPr>
            <a:xfrm>
              <a:off x="9890580" y="5986263"/>
              <a:ext cx="889312" cy="860439"/>
            </a:xfrm>
            <a:prstGeom prst="round2SameRect">
              <a:avLst/>
            </a:prstGeom>
            <a:solidFill>
              <a:srgbClr val="00B0C6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9" name="Round Same Side Corner Rectangle 48">
              <a:extLst>
                <a:ext uri="{FF2B5EF4-FFF2-40B4-BE49-F238E27FC236}">
                  <a16:creationId xmlns:a16="http://schemas.microsoft.com/office/drawing/2014/main" id="{DEC3CB65-6AFC-9FF0-6535-4AA35C1818F1}"/>
                </a:ext>
              </a:extLst>
            </p:cNvPr>
            <p:cNvSpPr/>
            <p:nvPr/>
          </p:nvSpPr>
          <p:spPr>
            <a:xfrm>
              <a:off x="10827682" y="5986263"/>
              <a:ext cx="889312" cy="860439"/>
            </a:xfrm>
            <a:prstGeom prst="round2SameRect">
              <a:avLst/>
            </a:prstGeom>
            <a:solidFill>
              <a:srgbClr val="ED1A3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50" name="Picture 49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C9BB5CB2-C35E-9F07-61B6-1043CFC49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00295" y="6006191"/>
              <a:ext cx="521478" cy="840510"/>
            </a:xfrm>
            <a:prstGeom prst="rect">
              <a:avLst/>
            </a:prstGeom>
          </p:spPr>
        </p:pic>
        <p:pic>
          <p:nvPicPr>
            <p:cNvPr id="51" name="Picture 50" descr="A white hand with a black background&#10;&#10;Description automatically generated">
              <a:extLst>
                <a:ext uri="{FF2B5EF4-FFF2-40B4-BE49-F238E27FC236}">
                  <a16:creationId xmlns:a16="http://schemas.microsoft.com/office/drawing/2014/main" id="{C7895F8B-8669-CD28-DF05-6D9FA35A9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103864" y="6018493"/>
              <a:ext cx="521478" cy="840510"/>
            </a:xfrm>
            <a:prstGeom prst="rect">
              <a:avLst/>
            </a:prstGeom>
          </p:spPr>
        </p:pic>
        <p:pic>
          <p:nvPicPr>
            <p:cNvPr id="52" name="Picture 51" descr="A white line drawing of a flower&#10;&#10;Description automatically generated">
              <a:extLst>
                <a:ext uri="{FF2B5EF4-FFF2-40B4-BE49-F238E27FC236}">
                  <a16:creationId xmlns:a16="http://schemas.microsoft.com/office/drawing/2014/main" id="{DE43A5CC-B310-5DF6-9C70-CDE7C81A6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962443" y="5980564"/>
              <a:ext cx="817450" cy="866138"/>
            </a:xfrm>
            <a:prstGeom prst="rect">
              <a:avLst/>
            </a:prstGeom>
          </p:spPr>
        </p:pic>
        <p:pic>
          <p:nvPicPr>
            <p:cNvPr id="53" name="Picture 52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45743307-9E4F-1B71-54AE-EAF4B562B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916266" y="6016066"/>
              <a:ext cx="832916" cy="820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5089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77099A-F311-0416-8F16-3A4452BADDDB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4175CB61-4C71-5A31-CF23-798CA512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F4F615C-4B45-F459-B056-1D0A908F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" name="Graphic 4" descr="Single gear outline">
              <a:extLst>
                <a:ext uri="{FF2B5EF4-FFF2-40B4-BE49-F238E27FC236}">
                  <a16:creationId xmlns:a16="http://schemas.microsoft.com/office/drawing/2014/main" id="{E1732317-FA60-72FD-26A4-B527B12B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8D732C-EF46-C82D-B78C-6CB3D6CD1B59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1" name="Graphic 10" descr="Single gear outline">
              <a:extLst>
                <a:ext uri="{FF2B5EF4-FFF2-40B4-BE49-F238E27FC236}">
                  <a16:creationId xmlns:a16="http://schemas.microsoft.com/office/drawing/2014/main" id="{90647AD3-6E38-07F8-9AAC-EED7B147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EE7E6C81-AEF6-AE05-F729-F8DC5043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3" name="Graphic 12" descr="Single gear outline">
              <a:extLst>
                <a:ext uri="{FF2B5EF4-FFF2-40B4-BE49-F238E27FC236}">
                  <a16:creationId xmlns:a16="http://schemas.microsoft.com/office/drawing/2014/main" id="{437494ED-5315-F199-526A-47DFDC0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EC0B5F-C189-6E28-5228-1FE3D6050523}"/>
              </a:ext>
            </a:extLst>
          </p:cNvPr>
          <p:cNvSpPr/>
          <p:nvPr/>
        </p:nvSpPr>
        <p:spPr>
          <a:xfrm>
            <a:off x="-37968" y="-7733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1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D83F034B-EF92-32DA-4B56-81FD2D23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99" y="98082"/>
            <a:ext cx="931241" cy="95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4F3DBC-AECD-CFEE-06E1-D9780A510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0665316" y="15724"/>
            <a:ext cx="1201565" cy="10387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420A40-27D8-47EF-2225-DA1C76A31679}"/>
              </a:ext>
            </a:extLst>
          </p:cNvPr>
          <p:cNvCxnSpPr>
            <a:cxnSpLocks/>
          </p:cNvCxnSpPr>
          <p:nvPr/>
        </p:nvCxnSpPr>
        <p:spPr>
          <a:xfrm>
            <a:off x="10619031" y="145439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D1AD-DB01-B794-0E67-14043A0E93D9}"/>
              </a:ext>
            </a:extLst>
          </p:cNvPr>
          <p:cNvGrpSpPr/>
          <p:nvPr/>
        </p:nvGrpSpPr>
        <p:grpSpPr>
          <a:xfrm flipH="1">
            <a:off x="-178949" y="-221987"/>
            <a:ext cx="1853825" cy="2012381"/>
            <a:chOff x="10523309" y="-307564"/>
            <a:chExt cx="1853825" cy="2012381"/>
          </a:xfrm>
        </p:grpSpPr>
        <p:pic>
          <p:nvPicPr>
            <p:cNvPr id="9" name="Graphic 8" descr="Gears outline">
              <a:extLst>
                <a:ext uri="{FF2B5EF4-FFF2-40B4-BE49-F238E27FC236}">
                  <a16:creationId xmlns:a16="http://schemas.microsoft.com/office/drawing/2014/main" id="{A3F47C7F-98A4-16A0-F366-BD622DE04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0" name="Graphic 9" descr="Single gear outline">
              <a:extLst>
                <a:ext uri="{FF2B5EF4-FFF2-40B4-BE49-F238E27FC236}">
                  <a16:creationId xmlns:a16="http://schemas.microsoft.com/office/drawing/2014/main" id="{C969C317-B5DE-020C-865F-9DB4DCDB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E27A8E-5DDE-7A6F-EFA1-541B567CDE7F}"/>
              </a:ext>
            </a:extLst>
          </p:cNvPr>
          <p:cNvSpPr txBox="1"/>
          <p:nvPr/>
        </p:nvSpPr>
        <p:spPr>
          <a:xfrm>
            <a:off x="496389" y="2960914"/>
            <a:ext cx="62962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>
                <a:latin typeface="Museo Sans 500" panose="02000000000000000000" pitchFamily="2" charset="77"/>
              </a:rPr>
              <a:t>Este Eje Temático de Programas Especiales es donde se fomentan los valores de convivencia pacífica y solidaridad promoviendo la participación en la comunidad y la resolución de conflictos de manera constructiva.</a:t>
            </a:r>
          </a:p>
          <a:p>
            <a:pPr algn="just"/>
            <a:endParaRPr lang="es-ES_tradnl" sz="2000" dirty="0">
              <a:latin typeface="Museo Sans 500" panose="02000000000000000000" pitchFamily="2" charset="77"/>
            </a:endParaRPr>
          </a:p>
          <a:p>
            <a:pPr algn="just"/>
            <a:r>
              <a:rPr lang="es-ES_tradnl" sz="2000" dirty="0">
                <a:latin typeface="Museo Sans 500" panose="02000000000000000000" pitchFamily="2" charset="77"/>
              </a:rPr>
              <a:t>Estos programas tienen como objetivo formar personas comprometidos con la construcción de una sociedad más justa y equitativa, donde se valore la diversidad y la empatía.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50C81F-D3D5-1497-33A8-0E67323793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4106" y="3866986"/>
            <a:ext cx="2904551" cy="2892932"/>
          </a:xfrm>
          <a:prstGeom prst="rect">
            <a:avLst/>
          </a:prstGeom>
        </p:spPr>
      </p:pic>
      <p:pic>
        <p:nvPicPr>
          <p:cNvPr id="15" name="Graphic 14" descr="Single gear outline">
            <a:extLst>
              <a:ext uri="{FF2B5EF4-FFF2-40B4-BE49-F238E27FC236}">
                <a16:creationId xmlns:a16="http://schemas.microsoft.com/office/drawing/2014/main" id="{F5120503-125C-EDDB-D0CF-5FC415053C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5660" y="1283152"/>
            <a:ext cx="1502500" cy="15025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682DEB4-D8E9-6A31-5315-B28A82EA3FF9}"/>
              </a:ext>
            </a:extLst>
          </p:cNvPr>
          <p:cNvSpPr/>
          <p:nvPr/>
        </p:nvSpPr>
        <p:spPr>
          <a:xfrm>
            <a:off x="1090161" y="1580600"/>
            <a:ext cx="3907536" cy="907604"/>
          </a:xfrm>
          <a:prstGeom prst="roundRect">
            <a:avLst/>
          </a:prstGeom>
          <a:solidFill>
            <a:srgbClr val="00B0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☞MUSEOSANS-900" panose="02000000000000000000" pitchFamily="2" charset="77"/>
              </a:rPr>
              <a:t>PAZ Y COMPROMISO COMUNITARIO</a:t>
            </a:r>
          </a:p>
        </p:txBody>
      </p:sp>
    </p:spTree>
    <p:extLst>
      <p:ext uri="{BB962C8B-B14F-4D97-AF65-F5344CB8AC3E}">
        <p14:creationId xmlns:p14="http://schemas.microsoft.com/office/powerpoint/2010/main" val="408204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77099A-F311-0416-8F16-3A4452BADDDB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4175CB61-4C71-5A31-CF23-798CA512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F4F615C-4B45-F459-B056-1D0A908F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" name="Graphic 4" descr="Single gear outline">
              <a:extLst>
                <a:ext uri="{FF2B5EF4-FFF2-40B4-BE49-F238E27FC236}">
                  <a16:creationId xmlns:a16="http://schemas.microsoft.com/office/drawing/2014/main" id="{E1732317-FA60-72FD-26A4-B527B12B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8D732C-EF46-C82D-B78C-6CB3D6CD1B59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1" name="Graphic 10" descr="Single gear outline">
              <a:extLst>
                <a:ext uri="{FF2B5EF4-FFF2-40B4-BE49-F238E27FC236}">
                  <a16:creationId xmlns:a16="http://schemas.microsoft.com/office/drawing/2014/main" id="{90647AD3-6E38-07F8-9AAC-EED7B147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EE7E6C81-AEF6-AE05-F729-F8DC5043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3" name="Graphic 12" descr="Single gear outline">
              <a:extLst>
                <a:ext uri="{FF2B5EF4-FFF2-40B4-BE49-F238E27FC236}">
                  <a16:creationId xmlns:a16="http://schemas.microsoft.com/office/drawing/2014/main" id="{437494ED-5315-F199-526A-47DFDC0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EC0B5F-C189-6E28-5228-1FE3D6050523}"/>
              </a:ext>
            </a:extLst>
          </p:cNvPr>
          <p:cNvSpPr/>
          <p:nvPr/>
        </p:nvSpPr>
        <p:spPr>
          <a:xfrm>
            <a:off x="-37968" y="-7733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1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D83F034B-EF92-32DA-4B56-81FD2D23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99" y="98082"/>
            <a:ext cx="931241" cy="95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4F3DBC-AECD-CFEE-06E1-D9780A510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0665316" y="15724"/>
            <a:ext cx="1201565" cy="10387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420A40-27D8-47EF-2225-DA1C76A31679}"/>
              </a:ext>
            </a:extLst>
          </p:cNvPr>
          <p:cNvCxnSpPr>
            <a:cxnSpLocks/>
          </p:cNvCxnSpPr>
          <p:nvPr/>
        </p:nvCxnSpPr>
        <p:spPr>
          <a:xfrm>
            <a:off x="10619031" y="145439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D1AD-DB01-B794-0E67-14043A0E93D9}"/>
              </a:ext>
            </a:extLst>
          </p:cNvPr>
          <p:cNvGrpSpPr/>
          <p:nvPr/>
        </p:nvGrpSpPr>
        <p:grpSpPr>
          <a:xfrm flipH="1">
            <a:off x="-178949" y="-221987"/>
            <a:ext cx="1853825" cy="2012381"/>
            <a:chOff x="10523309" y="-307564"/>
            <a:chExt cx="1853825" cy="2012381"/>
          </a:xfrm>
        </p:grpSpPr>
        <p:pic>
          <p:nvPicPr>
            <p:cNvPr id="9" name="Graphic 8" descr="Gears outline">
              <a:extLst>
                <a:ext uri="{FF2B5EF4-FFF2-40B4-BE49-F238E27FC236}">
                  <a16:creationId xmlns:a16="http://schemas.microsoft.com/office/drawing/2014/main" id="{A3F47C7F-98A4-16A0-F366-BD622DE04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0" name="Graphic 9" descr="Single gear outline">
              <a:extLst>
                <a:ext uri="{FF2B5EF4-FFF2-40B4-BE49-F238E27FC236}">
                  <a16:creationId xmlns:a16="http://schemas.microsoft.com/office/drawing/2014/main" id="{C969C317-B5DE-020C-865F-9DB4DCDB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16" name="Graphic 15" descr="Single gear outline">
            <a:extLst>
              <a:ext uri="{FF2B5EF4-FFF2-40B4-BE49-F238E27FC236}">
                <a16:creationId xmlns:a16="http://schemas.microsoft.com/office/drawing/2014/main" id="{9573580B-D212-77DB-1D63-56682161C6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7455" y="1293612"/>
            <a:ext cx="1116942" cy="1116942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AF04CC0-4BF2-5342-DE5F-C09E88D75651}"/>
              </a:ext>
            </a:extLst>
          </p:cNvPr>
          <p:cNvSpPr/>
          <p:nvPr/>
        </p:nvSpPr>
        <p:spPr>
          <a:xfrm>
            <a:off x="855926" y="1534803"/>
            <a:ext cx="2779482" cy="646330"/>
          </a:xfrm>
          <a:prstGeom prst="roundRect">
            <a:avLst/>
          </a:prstGeom>
          <a:solidFill>
            <a:srgbClr val="ED1A39"/>
          </a:solidFill>
          <a:ln w="38100">
            <a:solidFill>
              <a:srgbClr val="2C12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Museo Sans 500" panose="02000000000000000000" pitchFamily="2" charset="77"/>
              </a:rPr>
              <a:t>PERMANENTES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98CC5E-CC48-F2F9-7F0E-D76FCC97AB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22" y="2614090"/>
            <a:ext cx="1480369" cy="1570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023EE4-60ED-3290-FF98-945127054B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3858" y="2700229"/>
            <a:ext cx="1466452" cy="1466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074131-5C9F-2057-FEE3-62401782D3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7230" y="2525977"/>
            <a:ext cx="2029015" cy="1806046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578C48-77D5-67FE-BADA-2B722D845A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80868" y="2246518"/>
            <a:ext cx="1488770" cy="1938209"/>
          </a:xfrm>
          <a:prstGeom prst="rect">
            <a:avLst/>
          </a:prstGeom>
        </p:spPr>
      </p:pic>
      <p:pic>
        <p:nvPicPr>
          <p:cNvPr id="41" name="Picture 4" descr="Surf Smart 2.0">
            <a:extLst>
              <a:ext uri="{FF2B5EF4-FFF2-40B4-BE49-F238E27FC236}">
                <a16:creationId xmlns:a16="http://schemas.microsoft.com/office/drawing/2014/main" id="{E2E83CCD-0E72-720F-2FDF-1DF6F549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443" y="2562697"/>
            <a:ext cx="1673421" cy="167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21410E1-6D91-D14D-D065-EBE4157CF671}"/>
              </a:ext>
            </a:extLst>
          </p:cNvPr>
          <p:cNvGrpSpPr/>
          <p:nvPr/>
        </p:nvGrpSpPr>
        <p:grpSpPr>
          <a:xfrm>
            <a:off x="4612432" y="6223518"/>
            <a:ext cx="2967135" cy="634482"/>
            <a:chOff x="8016379" y="5980564"/>
            <a:chExt cx="3732803" cy="878439"/>
          </a:xfrm>
        </p:grpSpPr>
        <p:sp>
          <p:nvSpPr>
            <p:cNvPr id="43" name="Round Same Side Corner Rectangle 42">
              <a:extLst>
                <a:ext uri="{FF2B5EF4-FFF2-40B4-BE49-F238E27FC236}">
                  <a16:creationId xmlns:a16="http://schemas.microsoft.com/office/drawing/2014/main" id="{B16A9F9C-71C9-8172-E72B-A1A76581C55E}"/>
                </a:ext>
              </a:extLst>
            </p:cNvPr>
            <p:cNvSpPr/>
            <p:nvPr/>
          </p:nvSpPr>
          <p:spPr>
            <a:xfrm>
              <a:off x="8016379" y="6006191"/>
              <a:ext cx="889312" cy="840512"/>
            </a:xfrm>
            <a:prstGeom prst="round2SameRect">
              <a:avLst/>
            </a:prstGeom>
            <a:solidFill>
              <a:srgbClr val="FFD300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4" name="Round Same Side Corner Rectangle 43">
              <a:extLst>
                <a:ext uri="{FF2B5EF4-FFF2-40B4-BE49-F238E27FC236}">
                  <a16:creationId xmlns:a16="http://schemas.microsoft.com/office/drawing/2014/main" id="{38C54939-B903-E845-DBF9-EE0DB4054DC4}"/>
                </a:ext>
              </a:extLst>
            </p:cNvPr>
            <p:cNvSpPr/>
            <p:nvPr/>
          </p:nvSpPr>
          <p:spPr>
            <a:xfrm>
              <a:off x="8953478" y="5986261"/>
              <a:ext cx="889312" cy="860439"/>
            </a:xfrm>
            <a:prstGeom prst="round2SameRect">
              <a:avLst/>
            </a:prstGeom>
            <a:solidFill>
              <a:srgbClr val="04BC9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5" name="Round Same Side Corner Rectangle 44">
              <a:extLst>
                <a:ext uri="{FF2B5EF4-FFF2-40B4-BE49-F238E27FC236}">
                  <a16:creationId xmlns:a16="http://schemas.microsoft.com/office/drawing/2014/main" id="{7A404279-252D-E40C-653A-A348ACF6207A}"/>
                </a:ext>
              </a:extLst>
            </p:cNvPr>
            <p:cNvSpPr/>
            <p:nvPr/>
          </p:nvSpPr>
          <p:spPr>
            <a:xfrm>
              <a:off x="9890580" y="5986263"/>
              <a:ext cx="889312" cy="860439"/>
            </a:xfrm>
            <a:prstGeom prst="round2SameRect">
              <a:avLst/>
            </a:prstGeom>
            <a:solidFill>
              <a:srgbClr val="00B0C6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6" name="Round Same Side Corner Rectangle 45">
              <a:extLst>
                <a:ext uri="{FF2B5EF4-FFF2-40B4-BE49-F238E27FC236}">
                  <a16:creationId xmlns:a16="http://schemas.microsoft.com/office/drawing/2014/main" id="{6A1EA606-CBA8-8236-9A73-3891201A9004}"/>
                </a:ext>
              </a:extLst>
            </p:cNvPr>
            <p:cNvSpPr/>
            <p:nvPr/>
          </p:nvSpPr>
          <p:spPr>
            <a:xfrm>
              <a:off x="10827682" y="5986263"/>
              <a:ext cx="889312" cy="860439"/>
            </a:xfrm>
            <a:prstGeom prst="round2SameRect">
              <a:avLst/>
            </a:prstGeom>
            <a:solidFill>
              <a:srgbClr val="ED1A3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7" name="Picture 46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953910D9-F5EB-5283-EE31-61136DF3F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00295" y="6006191"/>
              <a:ext cx="521478" cy="840510"/>
            </a:xfrm>
            <a:prstGeom prst="rect">
              <a:avLst/>
            </a:prstGeom>
          </p:spPr>
        </p:pic>
        <p:pic>
          <p:nvPicPr>
            <p:cNvPr id="48" name="Picture 47" descr="A white hand with a black background&#10;&#10;Description automatically generated">
              <a:extLst>
                <a:ext uri="{FF2B5EF4-FFF2-40B4-BE49-F238E27FC236}">
                  <a16:creationId xmlns:a16="http://schemas.microsoft.com/office/drawing/2014/main" id="{339B5C13-757C-8A2A-8640-8E60D892A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103864" y="6018493"/>
              <a:ext cx="521478" cy="840510"/>
            </a:xfrm>
            <a:prstGeom prst="rect">
              <a:avLst/>
            </a:prstGeom>
          </p:spPr>
        </p:pic>
        <p:pic>
          <p:nvPicPr>
            <p:cNvPr id="49" name="Picture 48" descr="A white line drawing of a flower&#10;&#10;Description automatically generated">
              <a:extLst>
                <a:ext uri="{FF2B5EF4-FFF2-40B4-BE49-F238E27FC236}">
                  <a16:creationId xmlns:a16="http://schemas.microsoft.com/office/drawing/2014/main" id="{65CABD3F-60CA-6FE3-38C8-73F8D160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62443" y="5980564"/>
              <a:ext cx="817450" cy="866138"/>
            </a:xfrm>
            <a:prstGeom prst="rect">
              <a:avLst/>
            </a:prstGeom>
          </p:spPr>
        </p:pic>
        <p:pic>
          <p:nvPicPr>
            <p:cNvPr id="50" name="Picture 49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4F2D0D40-B125-F3AA-11E7-E22ED0C8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916266" y="6016066"/>
              <a:ext cx="832916" cy="820759"/>
            </a:xfrm>
            <a:prstGeom prst="rect">
              <a:avLst/>
            </a:prstGeom>
          </p:spPr>
        </p:pic>
      </p:grpSp>
      <p:pic>
        <p:nvPicPr>
          <p:cNvPr id="21" name="Picture 20" descr="A blue circle with icons&#10;&#10;Description automatically generated">
            <a:extLst>
              <a:ext uri="{FF2B5EF4-FFF2-40B4-BE49-F238E27FC236}">
                <a16:creationId xmlns:a16="http://schemas.microsoft.com/office/drawing/2014/main" id="{C410338B-DAD3-EE52-07E8-D42F24A12F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1759" y="4318169"/>
            <a:ext cx="1498750" cy="1498750"/>
          </a:xfrm>
          <a:prstGeom prst="rect">
            <a:avLst/>
          </a:prstGeom>
        </p:spPr>
      </p:pic>
      <p:pic>
        <p:nvPicPr>
          <p:cNvPr id="25" name="Picture 24" descr="A logo with a light bulb and gears&#10;&#10;Description automatically generated">
            <a:extLst>
              <a:ext uri="{FF2B5EF4-FFF2-40B4-BE49-F238E27FC236}">
                <a16:creationId xmlns:a16="http://schemas.microsoft.com/office/drawing/2014/main" id="{277F0832-CE56-8DD1-F3FC-9DBEB67EE05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297" y="4327551"/>
            <a:ext cx="1857555" cy="18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7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77099A-F311-0416-8F16-3A4452BADDDB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4175CB61-4C71-5A31-CF23-798CA512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F4F615C-4B45-F459-B056-1D0A908F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" name="Graphic 4" descr="Single gear outline">
              <a:extLst>
                <a:ext uri="{FF2B5EF4-FFF2-40B4-BE49-F238E27FC236}">
                  <a16:creationId xmlns:a16="http://schemas.microsoft.com/office/drawing/2014/main" id="{E1732317-FA60-72FD-26A4-B527B12B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8D732C-EF46-C82D-B78C-6CB3D6CD1B59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1" name="Graphic 10" descr="Single gear outline">
              <a:extLst>
                <a:ext uri="{FF2B5EF4-FFF2-40B4-BE49-F238E27FC236}">
                  <a16:creationId xmlns:a16="http://schemas.microsoft.com/office/drawing/2014/main" id="{90647AD3-6E38-07F8-9AAC-EED7B147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EE7E6C81-AEF6-AE05-F729-F8DC5043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3" name="Graphic 12" descr="Single gear outline">
              <a:extLst>
                <a:ext uri="{FF2B5EF4-FFF2-40B4-BE49-F238E27FC236}">
                  <a16:creationId xmlns:a16="http://schemas.microsoft.com/office/drawing/2014/main" id="{437494ED-5315-F199-526A-47DFDC0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EC0B5F-C189-6E28-5228-1FE3D6050523}"/>
              </a:ext>
            </a:extLst>
          </p:cNvPr>
          <p:cNvSpPr/>
          <p:nvPr/>
        </p:nvSpPr>
        <p:spPr>
          <a:xfrm>
            <a:off x="-37968" y="-7733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1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D83F034B-EF92-32DA-4B56-81FD2D23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99" y="98082"/>
            <a:ext cx="931241" cy="95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4F3DBC-AECD-CFEE-06E1-D9780A510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0665316" y="15724"/>
            <a:ext cx="1201565" cy="10387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420A40-27D8-47EF-2225-DA1C76A31679}"/>
              </a:ext>
            </a:extLst>
          </p:cNvPr>
          <p:cNvCxnSpPr>
            <a:cxnSpLocks/>
          </p:cNvCxnSpPr>
          <p:nvPr/>
        </p:nvCxnSpPr>
        <p:spPr>
          <a:xfrm>
            <a:off x="10619031" y="145439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D1AD-DB01-B794-0E67-14043A0E93D9}"/>
              </a:ext>
            </a:extLst>
          </p:cNvPr>
          <p:cNvGrpSpPr/>
          <p:nvPr/>
        </p:nvGrpSpPr>
        <p:grpSpPr>
          <a:xfrm flipH="1">
            <a:off x="-178949" y="-221987"/>
            <a:ext cx="1853825" cy="2012381"/>
            <a:chOff x="10523309" y="-307564"/>
            <a:chExt cx="1853825" cy="2012381"/>
          </a:xfrm>
        </p:grpSpPr>
        <p:pic>
          <p:nvPicPr>
            <p:cNvPr id="9" name="Graphic 8" descr="Gears outline">
              <a:extLst>
                <a:ext uri="{FF2B5EF4-FFF2-40B4-BE49-F238E27FC236}">
                  <a16:creationId xmlns:a16="http://schemas.microsoft.com/office/drawing/2014/main" id="{A3F47C7F-98A4-16A0-F366-BD622DE04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0" name="Graphic 9" descr="Single gear outline">
              <a:extLst>
                <a:ext uri="{FF2B5EF4-FFF2-40B4-BE49-F238E27FC236}">
                  <a16:creationId xmlns:a16="http://schemas.microsoft.com/office/drawing/2014/main" id="{C969C317-B5DE-020C-865F-9DB4DCDB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15" name="Graphic 14" descr="Single gear outline">
            <a:extLst>
              <a:ext uri="{FF2B5EF4-FFF2-40B4-BE49-F238E27FC236}">
                <a16:creationId xmlns:a16="http://schemas.microsoft.com/office/drawing/2014/main" id="{CF1779E0-D611-3CDB-A505-95AB3F5072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334" y="1192488"/>
            <a:ext cx="1116942" cy="1116942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818338-84E2-018B-98AF-2D052AFD0D88}"/>
              </a:ext>
            </a:extLst>
          </p:cNvPr>
          <p:cNvSpPr/>
          <p:nvPr/>
        </p:nvSpPr>
        <p:spPr>
          <a:xfrm>
            <a:off x="694805" y="1433679"/>
            <a:ext cx="2779482" cy="646330"/>
          </a:xfrm>
          <a:prstGeom prst="roundRect">
            <a:avLst/>
          </a:prstGeom>
          <a:solidFill>
            <a:srgbClr val="ED1A39"/>
          </a:solidFill>
          <a:ln w="38100">
            <a:solidFill>
              <a:srgbClr val="2C12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Museo Sans 500" panose="02000000000000000000" pitchFamily="2" charset="77"/>
              </a:rPr>
              <a:t>TEMPORALES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52E6C6-EE42-1B07-F3FC-D97582EC40E1}"/>
              </a:ext>
            </a:extLst>
          </p:cNvPr>
          <p:cNvGrpSpPr/>
          <p:nvPr/>
        </p:nvGrpSpPr>
        <p:grpSpPr>
          <a:xfrm>
            <a:off x="4574464" y="6223518"/>
            <a:ext cx="2967135" cy="634482"/>
            <a:chOff x="8016379" y="5980564"/>
            <a:chExt cx="3732803" cy="878439"/>
          </a:xfrm>
        </p:grpSpPr>
        <p:sp>
          <p:nvSpPr>
            <p:cNvPr id="46" name="Round Same Side Corner Rectangle 45">
              <a:extLst>
                <a:ext uri="{FF2B5EF4-FFF2-40B4-BE49-F238E27FC236}">
                  <a16:creationId xmlns:a16="http://schemas.microsoft.com/office/drawing/2014/main" id="{C200FAA0-FDD0-8859-7C8E-55E74DEB1C56}"/>
                </a:ext>
              </a:extLst>
            </p:cNvPr>
            <p:cNvSpPr/>
            <p:nvPr/>
          </p:nvSpPr>
          <p:spPr>
            <a:xfrm>
              <a:off x="8016379" y="6006191"/>
              <a:ext cx="889312" cy="840512"/>
            </a:xfrm>
            <a:prstGeom prst="round2SameRect">
              <a:avLst/>
            </a:prstGeom>
            <a:solidFill>
              <a:srgbClr val="FFD300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7" name="Round Same Side Corner Rectangle 46">
              <a:extLst>
                <a:ext uri="{FF2B5EF4-FFF2-40B4-BE49-F238E27FC236}">
                  <a16:creationId xmlns:a16="http://schemas.microsoft.com/office/drawing/2014/main" id="{E1ED6CB9-F196-C919-25F3-D2F286B71963}"/>
                </a:ext>
              </a:extLst>
            </p:cNvPr>
            <p:cNvSpPr/>
            <p:nvPr/>
          </p:nvSpPr>
          <p:spPr>
            <a:xfrm>
              <a:off x="8953478" y="5986261"/>
              <a:ext cx="889312" cy="860439"/>
            </a:xfrm>
            <a:prstGeom prst="round2SameRect">
              <a:avLst/>
            </a:prstGeom>
            <a:solidFill>
              <a:srgbClr val="04BC9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8" name="Round Same Side Corner Rectangle 47">
              <a:extLst>
                <a:ext uri="{FF2B5EF4-FFF2-40B4-BE49-F238E27FC236}">
                  <a16:creationId xmlns:a16="http://schemas.microsoft.com/office/drawing/2014/main" id="{010B8771-48E2-92DD-5E94-30598F5E382A}"/>
                </a:ext>
              </a:extLst>
            </p:cNvPr>
            <p:cNvSpPr/>
            <p:nvPr/>
          </p:nvSpPr>
          <p:spPr>
            <a:xfrm>
              <a:off x="9890580" y="5986263"/>
              <a:ext cx="889312" cy="860439"/>
            </a:xfrm>
            <a:prstGeom prst="round2SameRect">
              <a:avLst/>
            </a:prstGeom>
            <a:solidFill>
              <a:srgbClr val="00B0C6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9" name="Round Same Side Corner Rectangle 48">
              <a:extLst>
                <a:ext uri="{FF2B5EF4-FFF2-40B4-BE49-F238E27FC236}">
                  <a16:creationId xmlns:a16="http://schemas.microsoft.com/office/drawing/2014/main" id="{DEC3CB65-6AFC-9FF0-6535-4AA35C1818F1}"/>
                </a:ext>
              </a:extLst>
            </p:cNvPr>
            <p:cNvSpPr/>
            <p:nvPr/>
          </p:nvSpPr>
          <p:spPr>
            <a:xfrm>
              <a:off x="10827682" y="5986263"/>
              <a:ext cx="889312" cy="860439"/>
            </a:xfrm>
            <a:prstGeom prst="round2SameRect">
              <a:avLst/>
            </a:prstGeom>
            <a:solidFill>
              <a:srgbClr val="ED1A3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50" name="Picture 49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C9BB5CB2-C35E-9F07-61B6-1043CFC49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00295" y="6006191"/>
              <a:ext cx="521478" cy="840510"/>
            </a:xfrm>
            <a:prstGeom prst="rect">
              <a:avLst/>
            </a:prstGeom>
          </p:spPr>
        </p:pic>
        <p:pic>
          <p:nvPicPr>
            <p:cNvPr id="51" name="Picture 50" descr="A white hand with a black background&#10;&#10;Description automatically generated">
              <a:extLst>
                <a:ext uri="{FF2B5EF4-FFF2-40B4-BE49-F238E27FC236}">
                  <a16:creationId xmlns:a16="http://schemas.microsoft.com/office/drawing/2014/main" id="{C7895F8B-8669-CD28-DF05-6D9FA35A9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03864" y="6018493"/>
              <a:ext cx="521478" cy="840510"/>
            </a:xfrm>
            <a:prstGeom prst="rect">
              <a:avLst/>
            </a:prstGeom>
          </p:spPr>
        </p:pic>
        <p:pic>
          <p:nvPicPr>
            <p:cNvPr id="52" name="Picture 51" descr="A white line drawing of a flower&#10;&#10;Description automatically generated">
              <a:extLst>
                <a:ext uri="{FF2B5EF4-FFF2-40B4-BE49-F238E27FC236}">
                  <a16:creationId xmlns:a16="http://schemas.microsoft.com/office/drawing/2014/main" id="{DE43A5CC-B310-5DF6-9C70-CDE7C81A6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62443" y="5980564"/>
              <a:ext cx="817450" cy="866138"/>
            </a:xfrm>
            <a:prstGeom prst="rect">
              <a:avLst/>
            </a:prstGeom>
          </p:spPr>
        </p:pic>
        <p:pic>
          <p:nvPicPr>
            <p:cNvPr id="53" name="Picture 52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45743307-9E4F-1B71-54AE-EAF4B562B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916266" y="6016066"/>
              <a:ext cx="832916" cy="82075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061F29-3CA5-7463-3C20-1470730571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1927" y="2230271"/>
            <a:ext cx="1759792" cy="1759792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E4827A-0AB8-0748-BC91-4B572B64D0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16559" y="2431914"/>
            <a:ext cx="1759792" cy="1356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F1F75C-5EC0-39F2-45B7-005D60292B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52689" y="4257426"/>
            <a:ext cx="1778359" cy="17783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9CFD17-EE07-CB7B-4206-C3314B5DD4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3028" y="4392816"/>
            <a:ext cx="1722924" cy="172873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320D438-B5F4-4A17-74CA-B774243E4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12" y="2146535"/>
            <a:ext cx="1876746" cy="17783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AC23E4-4BC4-EF26-5A8F-43D493AC3D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87189" y="4257426"/>
            <a:ext cx="1706774" cy="1713087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91C13D6-84D3-E37F-6728-1337609B9A1A}"/>
              </a:ext>
            </a:extLst>
          </p:cNvPr>
          <p:cNvSpPr/>
          <p:nvPr/>
        </p:nvSpPr>
        <p:spPr>
          <a:xfrm>
            <a:off x="8194963" y="4299083"/>
            <a:ext cx="3561876" cy="1187372"/>
          </a:xfrm>
          <a:prstGeom prst="roundRect">
            <a:avLst/>
          </a:prstGeom>
          <a:solidFill>
            <a:srgbClr val="3832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latin typeface="☞MUSEOSANS-900" panose="02000000000000000000" pitchFamily="2" charset="77"/>
              </a:rPr>
              <a:t>ESTOS PROGRAMAS PUEDEN CAMBIAR SU TÉMATICA Y POR LO TANTO CAMBIA EL DISEÑO DE LA INSIGNIA</a:t>
            </a:r>
          </a:p>
        </p:txBody>
      </p:sp>
      <p:pic>
        <p:nvPicPr>
          <p:cNvPr id="26" name="Graphic 25" descr="Lightbulb and gear with solid fill">
            <a:extLst>
              <a:ext uri="{FF2B5EF4-FFF2-40B4-BE49-F238E27FC236}">
                <a16:creationId xmlns:a16="http://schemas.microsoft.com/office/drawing/2014/main" id="{DF8264DA-C1C5-CFB4-F465-DD983DCABF3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121761" y="2112656"/>
            <a:ext cx="1708279" cy="17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14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FE599-93CE-28B0-6CC9-50F1992D7081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9" name="Graphic 18" descr="Single gear outline">
              <a:extLst>
                <a:ext uri="{FF2B5EF4-FFF2-40B4-BE49-F238E27FC236}">
                  <a16:creationId xmlns:a16="http://schemas.microsoft.com/office/drawing/2014/main" id="{9B84EA73-26EA-BBFB-C44A-9ED302BF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0" name="Graphic 19" descr="Single gear outline">
              <a:extLst>
                <a:ext uri="{FF2B5EF4-FFF2-40B4-BE49-F238E27FC236}">
                  <a16:creationId xmlns:a16="http://schemas.microsoft.com/office/drawing/2014/main" id="{2DB3926C-8CA0-131C-B1AE-D27C03F0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1" name="Graphic 20" descr="Single gear outline">
              <a:extLst>
                <a:ext uri="{FF2B5EF4-FFF2-40B4-BE49-F238E27FC236}">
                  <a16:creationId xmlns:a16="http://schemas.microsoft.com/office/drawing/2014/main" id="{560EDE09-66DA-AE01-320D-E30FFDE6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94459-E993-E24F-E773-9B258CEC4C04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23" name="Graphic 22" descr="Single gear outline">
              <a:extLst>
                <a:ext uri="{FF2B5EF4-FFF2-40B4-BE49-F238E27FC236}">
                  <a16:creationId xmlns:a16="http://schemas.microsoft.com/office/drawing/2014/main" id="{F78DCCA5-1691-B85C-D7FA-AE1F607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5" name="Graphic 24" descr="Single gear outline">
              <a:extLst>
                <a:ext uri="{FF2B5EF4-FFF2-40B4-BE49-F238E27FC236}">
                  <a16:creationId xmlns:a16="http://schemas.microsoft.com/office/drawing/2014/main" id="{DCC32777-D095-032C-8ED1-5920B6AD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6" name="Graphic 25" descr="Single gear outline">
              <a:extLst>
                <a:ext uri="{FF2B5EF4-FFF2-40B4-BE49-F238E27FC236}">
                  <a16:creationId xmlns:a16="http://schemas.microsoft.com/office/drawing/2014/main" id="{A77F9CAB-97E3-998D-C42A-EA50873E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33325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12" name="Graphic 11" descr="Single gear outline">
            <a:extLst>
              <a:ext uri="{FF2B5EF4-FFF2-40B4-BE49-F238E27FC236}">
                <a16:creationId xmlns:a16="http://schemas.microsoft.com/office/drawing/2014/main" id="{B73FCC12-4889-33EC-6A0B-1F2760501D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660" y="1283152"/>
            <a:ext cx="1502500" cy="15025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C6AE287-7C93-589F-4AFD-47F05FA78EB6}"/>
              </a:ext>
            </a:extLst>
          </p:cNvPr>
          <p:cNvSpPr/>
          <p:nvPr/>
        </p:nvSpPr>
        <p:spPr>
          <a:xfrm>
            <a:off x="1090161" y="1580600"/>
            <a:ext cx="3907536" cy="907604"/>
          </a:xfrm>
          <a:prstGeom prst="roundRect">
            <a:avLst/>
          </a:prstGeom>
          <a:solidFill>
            <a:srgbClr val="FFD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☞MUSEOSANS-900" panose="02000000000000000000" pitchFamily="2" charset="77"/>
              </a:rPr>
              <a:t>INSTANCIAS DE PROGRAMA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99812F-75D6-CEB5-BC1D-ED0E5626CB65}"/>
              </a:ext>
            </a:extLst>
          </p:cNvPr>
          <p:cNvSpPr txBox="1"/>
          <p:nvPr/>
        </p:nvSpPr>
        <p:spPr>
          <a:xfrm>
            <a:off x="592759" y="2997309"/>
            <a:ext cx="56866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>
                <a:latin typeface="Museo Sans 500" panose="02000000000000000000" pitchFamily="2" charset="77"/>
              </a:rPr>
              <a:t>Son espacios de Programas Especiales que, bajo varias temáticas, las personas participantes tendrán conocimientos, en liderazgo, gestión de proyectos, conciencia ciudadana, experiencias internacionales, entre otros.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9692A8-E912-820A-BD1B-3DC599F1DD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1060" y="3831907"/>
            <a:ext cx="2904551" cy="28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55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FE599-93CE-28B0-6CC9-50F1992D7081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9" name="Graphic 18" descr="Single gear outline">
              <a:extLst>
                <a:ext uri="{FF2B5EF4-FFF2-40B4-BE49-F238E27FC236}">
                  <a16:creationId xmlns:a16="http://schemas.microsoft.com/office/drawing/2014/main" id="{9B84EA73-26EA-BBFB-C44A-9ED302BF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0" name="Graphic 19" descr="Single gear outline">
              <a:extLst>
                <a:ext uri="{FF2B5EF4-FFF2-40B4-BE49-F238E27FC236}">
                  <a16:creationId xmlns:a16="http://schemas.microsoft.com/office/drawing/2014/main" id="{2DB3926C-8CA0-131C-B1AE-D27C03F0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1" name="Graphic 20" descr="Single gear outline">
              <a:extLst>
                <a:ext uri="{FF2B5EF4-FFF2-40B4-BE49-F238E27FC236}">
                  <a16:creationId xmlns:a16="http://schemas.microsoft.com/office/drawing/2014/main" id="{560EDE09-66DA-AE01-320D-E30FFDE6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94459-E993-E24F-E773-9B258CEC4C04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23" name="Graphic 22" descr="Single gear outline">
              <a:extLst>
                <a:ext uri="{FF2B5EF4-FFF2-40B4-BE49-F238E27FC236}">
                  <a16:creationId xmlns:a16="http://schemas.microsoft.com/office/drawing/2014/main" id="{F78DCCA5-1691-B85C-D7FA-AE1F607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5" name="Graphic 24" descr="Single gear outline">
              <a:extLst>
                <a:ext uri="{FF2B5EF4-FFF2-40B4-BE49-F238E27FC236}">
                  <a16:creationId xmlns:a16="http://schemas.microsoft.com/office/drawing/2014/main" id="{DCC32777-D095-032C-8ED1-5920B6AD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6" name="Graphic 25" descr="Single gear outline">
              <a:extLst>
                <a:ext uri="{FF2B5EF4-FFF2-40B4-BE49-F238E27FC236}">
                  <a16:creationId xmlns:a16="http://schemas.microsoft.com/office/drawing/2014/main" id="{A77F9CAB-97E3-998D-C42A-EA50873E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33325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21607F-DB08-9404-D7FE-DABBBA21EBA6}"/>
              </a:ext>
            </a:extLst>
          </p:cNvPr>
          <p:cNvGrpSpPr/>
          <p:nvPr/>
        </p:nvGrpSpPr>
        <p:grpSpPr>
          <a:xfrm>
            <a:off x="375660" y="1283152"/>
            <a:ext cx="3869769" cy="1203529"/>
            <a:chOff x="375660" y="1283152"/>
            <a:chExt cx="4622037" cy="1502500"/>
          </a:xfrm>
        </p:grpSpPr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B73FCC12-4889-33EC-6A0B-1F2760501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75660" y="1283152"/>
              <a:ext cx="1502500" cy="1502500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C6AE287-7C93-589F-4AFD-47F05FA78EB6}"/>
                </a:ext>
              </a:extLst>
            </p:cNvPr>
            <p:cNvSpPr/>
            <p:nvPr/>
          </p:nvSpPr>
          <p:spPr>
            <a:xfrm>
              <a:off x="1090161" y="1580600"/>
              <a:ext cx="3907536" cy="907604"/>
            </a:xfrm>
            <a:prstGeom prst="roundRect">
              <a:avLst/>
            </a:prstGeom>
            <a:solidFill>
              <a:srgbClr val="FFD3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>
                  <a:latin typeface="☞MUSEOSANS-900" panose="02000000000000000000" pitchFamily="2" charset="77"/>
                </a:rPr>
                <a:t>INSTANCIAS DE PROGRAMA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A7A85EA-F17C-74E8-BD56-46B7CC8E9735}"/>
              </a:ext>
            </a:extLst>
          </p:cNvPr>
          <p:cNvGrpSpPr/>
          <p:nvPr/>
        </p:nvGrpSpPr>
        <p:grpSpPr>
          <a:xfrm>
            <a:off x="5269963" y="6314770"/>
            <a:ext cx="1997733" cy="558250"/>
            <a:chOff x="1290532" y="6311949"/>
            <a:chExt cx="2010042" cy="563084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05C2DC6C-2195-E5EB-26D3-D64B83EAF03B}"/>
                </a:ext>
              </a:extLst>
            </p:cNvPr>
            <p:cNvSpPr/>
            <p:nvPr/>
          </p:nvSpPr>
          <p:spPr>
            <a:xfrm>
              <a:off x="1290532" y="6315601"/>
              <a:ext cx="639393" cy="551546"/>
            </a:xfrm>
            <a:prstGeom prst="round2SameRect">
              <a:avLst/>
            </a:prstGeom>
            <a:solidFill>
              <a:srgbClr val="04BC9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C5B8EB98-ADB3-2B57-30BE-2764EDEE4ABC}"/>
                </a:ext>
              </a:extLst>
            </p:cNvPr>
            <p:cNvSpPr/>
            <p:nvPr/>
          </p:nvSpPr>
          <p:spPr>
            <a:xfrm>
              <a:off x="1964285" y="6315602"/>
              <a:ext cx="639393" cy="551546"/>
            </a:xfrm>
            <a:prstGeom prst="round2SameRect">
              <a:avLst/>
            </a:prstGeom>
            <a:solidFill>
              <a:srgbClr val="00B0C6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0B5E5F75-C623-10B6-1834-79F8EC499304}"/>
                </a:ext>
              </a:extLst>
            </p:cNvPr>
            <p:cNvSpPr/>
            <p:nvPr/>
          </p:nvSpPr>
          <p:spPr>
            <a:xfrm>
              <a:off x="2638038" y="6315602"/>
              <a:ext cx="639393" cy="551546"/>
            </a:xfrm>
            <a:prstGeom prst="round2SameRect">
              <a:avLst/>
            </a:prstGeom>
            <a:solidFill>
              <a:srgbClr val="ED1A3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5" name="Picture 14" descr="A white hand with a black background&#10;&#10;Description automatically generated">
              <a:extLst>
                <a:ext uri="{FF2B5EF4-FFF2-40B4-BE49-F238E27FC236}">
                  <a16:creationId xmlns:a16="http://schemas.microsoft.com/office/drawing/2014/main" id="{0CE2E28C-D60E-F4C0-D97F-371E886C1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98656" y="6336262"/>
              <a:ext cx="374930" cy="538771"/>
            </a:xfrm>
            <a:prstGeom prst="rect">
              <a:avLst/>
            </a:prstGeom>
          </p:spPr>
        </p:pic>
        <p:pic>
          <p:nvPicPr>
            <p:cNvPr id="16" name="Picture 15" descr="A white line drawing of a flower&#10;&#10;Description automatically generated">
              <a:extLst>
                <a:ext uri="{FF2B5EF4-FFF2-40B4-BE49-F238E27FC236}">
                  <a16:creationId xmlns:a16="http://schemas.microsoft.com/office/drawing/2014/main" id="{2735F232-3263-647B-9A1E-54F0B79A8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15953" y="6311949"/>
              <a:ext cx="587726" cy="555199"/>
            </a:xfrm>
            <a:prstGeom prst="rect">
              <a:avLst/>
            </a:prstGeom>
          </p:spPr>
        </p:pic>
        <p:pic>
          <p:nvPicPr>
            <p:cNvPr id="28" name="Picture 27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5EE1B338-6F45-6BD9-8000-E98F20E5F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01728" y="6334706"/>
              <a:ext cx="598846" cy="526111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CE328C8-4BF7-438F-04E3-229621A65C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4009" y="2819593"/>
            <a:ext cx="2169643" cy="21696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DCC10F-A04F-6F11-B317-A222F4695D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2981" y="2658438"/>
            <a:ext cx="2325553" cy="2345711"/>
          </a:xfrm>
          <a:prstGeom prst="ellipse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59BFE70-30C4-3BAD-1165-61F846989DC9}"/>
              </a:ext>
            </a:extLst>
          </p:cNvPr>
          <p:cNvGrpSpPr/>
          <p:nvPr/>
        </p:nvGrpSpPr>
        <p:grpSpPr>
          <a:xfrm>
            <a:off x="815043" y="6298343"/>
            <a:ext cx="2627667" cy="563084"/>
            <a:chOff x="672907" y="6311949"/>
            <a:chExt cx="2627667" cy="563084"/>
          </a:xfrm>
        </p:grpSpPr>
        <p:sp>
          <p:nvSpPr>
            <p:cNvPr id="34" name="Round Same Side Corner Rectangle 33">
              <a:extLst>
                <a:ext uri="{FF2B5EF4-FFF2-40B4-BE49-F238E27FC236}">
                  <a16:creationId xmlns:a16="http://schemas.microsoft.com/office/drawing/2014/main" id="{11CFD42A-F275-E0C0-A9A7-06465A5B5F85}"/>
                </a:ext>
              </a:extLst>
            </p:cNvPr>
            <p:cNvSpPr/>
            <p:nvPr/>
          </p:nvSpPr>
          <p:spPr>
            <a:xfrm>
              <a:off x="672907" y="6328376"/>
              <a:ext cx="583267" cy="538772"/>
            </a:xfrm>
            <a:prstGeom prst="round2SameRect">
              <a:avLst/>
            </a:prstGeom>
            <a:solidFill>
              <a:srgbClr val="FFD300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Round Same Side Corner Rectangle 34">
              <a:extLst>
                <a:ext uri="{FF2B5EF4-FFF2-40B4-BE49-F238E27FC236}">
                  <a16:creationId xmlns:a16="http://schemas.microsoft.com/office/drawing/2014/main" id="{C7B9B789-DD11-EFF8-FA09-0FDA54E0F308}"/>
                </a:ext>
              </a:extLst>
            </p:cNvPr>
            <p:cNvSpPr/>
            <p:nvPr/>
          </p:nvSpPr>
          <p:spPr>
            <a:xfrm>
              <a:off x="1290532" y="6315601"/>
              <a:ext cx="639393" cy="551546"/>
            </a:xfrm>
            <a:prstGeom prst="round2SameRect">
              <a:avLst/>
            </a:prstGeom>
            <a:solidFill>
              <a:srgbClr val="04BC9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Round Same Side Corner Rectangle 35">
              <a:extLst>
                <a:ext uri="{FF2B5EF4-FFF2-40B4-BE49-F238E27FC236}">
                  <a16:creationId xmlns:a16="http://schemas.microsoft.com/office/drawing/2014/main" id="{34C2DC7F-5C92-7548-BC1B-1B2B77652C07}"/>
                </a:ext>
              </a:extLst>
            </p:cNvPr>
            <p:cNvSpPr/>
            <p:nvPr/>
          </p:nvSpPr>
          <p:spPr>
            <a:xfrm>
              <a:off x="1964285" y="6315602"/>
              <a:ext cx="639393" cy="551546"/>
            </a:xfrm>
            <a:prstGeom prst="round2SameRect">
              <a:avLst/>
            </a:prstGeom>
            <a:solidFill>
              <a:srgbClr val="00B0C6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7" name="Round Same Side Corner Rectangle 36">
              <a:extLst>
                <a:ext uri="{FF2B5EF4-FFF2-40B4-BE49-F238E27FC236}">
                  <a16:creationId xmlns:a16="http://schemas.microsoft.com/office/drawing/2014/main" id="{F303ABA4-6A05-D1A4-2735-F3EC5F2931E0}"/>
                </a:ext>
              </a:extLst>
            </p:cNvPr>
            <p:cNvSpPr/>
            <p:nvPr/>
          </p:nvSpPr>
          <p:spPr>
            <a:xfrm>
              <a:off x="2638038" y="6315602"/>
              <a:ext cx="639393" cy="551546"/>
            </a:xfrm>
            <a:prstGeom prst="round2SameRect">
              <a:avLst/>
            </a:prstGeom>
            <a:solidFill>
              <a:srgbClr val="ED1A3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38" name="Picture 37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3F02D576-1148-2DDF-CC27-96C74BF31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9012" y="6328376"/>
              <a:ext cx="374930" cy="538771"/>
            </a:xfrm>
            <a:prstGeom prst="rect">
              <a:avLst/>
            </a:prstGeom>
          </p:spPr>
        </p:pic>
        <p:pic>
          <p:nvPicPr>
            <p:cNvPr id="39" name="Picture 38" descr="A white hand with a black background&#10;&#10;Description automatically generated">
              <a:extLst>
                <a:ext uri="{FF2B5EF4-FFF2-40B4-BE49-F238E27FC236}">
                  <a16:creationId xmlns:a16="http://schemas.microsoft.com/office/drawing/2014/main" id="{DBC6815A-23C2-7AB0-FE66-521C91243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98656" y="6336262"/>
              <a:ext cx="374930" cy="538771"/>
            </a:xfrm>
            <a:prstGeom prst="rect">
              <a:avLst/>
            </a:prstGeom>
          </p:spPr>
        </p:pic>
        <p:pic>
          <p:nvPicPr>
            <p:cNvPr id="40" name="Picture 39" descr="A white line drawing of a flower&#10;&#10;Description automatically generated">
              <a:extLst>
                <a:ext uri="{FF2B5EF4-FFF2-40B4-BE49-F238E27FC236}">
                  <a16:creationId xmlns:a16="http://schemas.microsoft.com/office/drawing/2014/main" id="{858E03C7-1F62-F6A8-707C-3D705CAE0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15953" y="6311949"/>
              <a:ext cx="587726" cy="555199"/>
            </a:xfrm>
            <a:prstGeom prst="rect">
              <a:avLst/>
            </a:prstGeom>
          </p:spPr>
        </p:pic>
        <p:pic>
          <p:nvPicPr>
            <p:cNvPr id="41" name="Picture 40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4A6DF60B-CA50-A08F-560C-8564781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01728" y="6334706"/>
              <a:ext cx="598846" cy="526111"/>
            </a:xfrm>
            <a:prstGeom prst="rect">
              <a:avLst/>
            </a:prstGeom>
          </p:spPr>
        </p:pic>
      </p:grpSp>
      <p:pic>
        <p:nvPicPr>
          <p:cNvPr id="44" name="Picture 4">
            <a:extLst>
              <a:ext uri="{FF2B5EF4-FFF2-40B4-BE49-F238E27FC236}">
                <a16:creationId xmlns:a16="http://schemas.microsoft.com/office/drawing/2014/main" id="{7746659C-42D8-6A6C-7AF3-57CE94EC6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126" y="2898167"/>
            <a:ext cx="2169644" cy="21696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6EB24948-ADE2-88D4-48E1-C8BC01201E15}"/>
              </a:ext>
            </a:extLst>
          </p:cNvPr>
          <p:cNvGrpSpPr/>
          <p:nvPr/>
        </p:nvGrpSpPr>
        <p:grpSpPr>
          <a:xfrm>
            <a:off x="9778947" y="6324477"/>
            <a:ext cx="730002" cy="562940"/>
            <a:chOff x="9638106" y="6072881"/>
            <a:chExt cx="929978" cy="788402"/>
          </a:xfrm>
        </p:grpSpPr>
        <p:sp>
          <p:nvSpPr>
            <p:cNvPr id="45" name="Round Same Side Corner Rectangle 44">
              <a:extLst>
                <a:ext uri="{FF2B5EF4-FFF2-40B4-BE49-F238E27FC236}">
                  <a16:creationId xmlns:a16="http://schemas.microsoft.com/office/drawing/2014/main" id="{7E5ACD09-B598-6FD1-B4E2-1EE55DD0FA44}"/>
                </a:ext>
              </a:extLst>
            </p:cNvPr>
            <p:cNvSpPr/>
            <p:nvPr/>
          </p:nvSpPr>
          <p:spPr>
            <a:xfrm>
              <a:off x="9638106" y="6072881"/>
              <a:ext cx="901954" cy="788402"/>
            </a:xfrm>
            <a:prstGeom prst="round2SameRect">
              <a:avLst/>
            </a:prstGeom>
            <a:solidFill>
              <a:srgbClr val="ED1A3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6" name="Picture 45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9FE6C388-48F6-24B5-A6AA-CA791E54D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712070" y="6102909"/>
              <a:ext cx="856014" cy="752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901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FE599-93CE-28B0-6CC9-50F1992D7081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9" name="Graphic 18" descr="Single gear outline">
              <a:extLst>
                <a:ext uri="{FF2B5EF4-FFF2-40B4-BE49-F238E27FC236}">
                  <a16:creationId xmlns:a16="http://schemas.microsoft.com/office/drawing/2014/main" id="{9B84EA73-26EA-BBFB-C44A-9ED302BF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0" name="Graphic 19" descr="Single gear outline">
              <a:extLst>
                <a:ext uri="{FF2B5EF4-FFF2-40B4-BE49-F238E27FC236}">
                  <a16:creationId xmlns:a16="http://schemas.microsoft.com/office/drawing/2014/main" id="{2DB3926C-8CA0-131C-B1AE-D27C03F0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1" name="Graphic 20" descr="Single gear outline">
              <a:extLst>
                <a:ext uri="{FF2B5EF4-FFF2-40B4-BE49-F238E27FC236}">
                  <a16:creationId xmlns:a16="http://schemas.microsoft.com/office/drawing/2014/main" id="{560EDE09-66DA-AE01-320D-E30FFDE6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94459-E993-E24F-E773-9B258CEC4C04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23" name="Graphic 22" descr="Single gear outline">
              <a:extLst>
                <a:ext uri="{FF2B5EF4-FFF2-40B4-BE49-F238E27FC236}">
                  <a16:creationId xmlns:a16="http://schemas.microsoft.com/office/drawing/2014/main" id="{F78DCCA5-1691-B85C-D7FA-AE1F607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5" name="Graphic 24" descr="Single gear outline">
              <a:extLst>
                <a:ext uri="{FF2B5EF4-FFF2-40B4-BE49-F238E27FC236}">
                  <a16:creationId xmlns:a16="http://schemas.microsoft.com/office/drawing/2014/main" id="{DCC32777-D095-032C-8ED1-5920B6AD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6" name="Graphic 25" descr="Single gear outline">
              <a:extLst>
                <a:ext uri="{FF2B5EF4-FFF2-40B4-BE49-F238E27FC236}">
                  <a16:creationId xmlns:a16="http://schemas.microsoft.com/office/drawing/2014/main" id="{A77F9CAB-97E3-998D-C42A-EA50873E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33325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C12CEC8-841F-0943-A822-1159A0F60891}"/>
              </a:ext>
            </a:extLst>
          </p:cNvPr>
          <p:cNvSpPr txBox="1"/>
          <p:nvPr/>
        </p:nvSpPr>
        <p:spPr>
          <a:xfrm>
            <a:off x="592759" y="1634796"/>
            <a:ext cx="98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>
                <a:solidFill>
                  <a:srgbClr val="2C1261"/>
                </a:solidFill>
                <a:latin typeface="☞MUSEOSANS-900" panose="02000000000000000000" pitchFamily="2" charset="77"/>
              </a:rPr>
              <a:t>EL IMPACTO EN LOS PROTAGONISTAS</a:t>
            </a:r>
            <a:endParaRPr lang="es-ES_tradnl" sz="44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15E585-2DE7-1421-9E9B-F784770EEA95}"/>
              </a:ext>
            </a:extLst>
          </p:cNvPr>
          <p:cNvGrpSpPr/>
          <p:nvPr/>
        </p:nvGrpSpPr>
        <p:grpSpPr>
          <a:xfrm>
            <a:off x="2903" y="2385572"/>
            <a:ext cx="2969491" cy="1315627"/>
            <a:chOff x="592759" y="2674140"/>
            <a:chExt cx="2323782" cy="1116942"/>
          </a:xfrm>
        </p:grpSpPr>
        <p:pic>
          <p:nvPicPr>
            <p:cNvPr id="9" name="Graphic 8" descr="Single gear outline">
              <a:extLst>
                <a:ext uri="{FF2B5EF4-FFF2-40B4-BE49-F238E27FC236}">
                  <a16:creationId xmlns:a16="http://schemas.microsoft.com/office/drawing/2014/main" id="{B060ECA9-1792-AEAA-37CA-36084DB5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2759" y="2674140"/>
              <a:ext cx="1116942" cy="1116942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8588E81-BEA2-0170-4C9E-5E28B13650CE}"/>
                </a:ext>
              </a:extLst>
            </p:cNvPr>
            <p:cNvSpPr/>
            <p:nvPr/>
          </p:nvSpPr>
          <p:spPr>
            <a:xfrm>
              <a:off x="1160922" y="2936596"/>
              <a:ext cx="1755619" cy="592030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PERSONAL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243E1E-1EF7-1BFE-8208-AC69CA8D7003}"/>
              </a:ext>
            </a:extLst>
          </p:cNvPr>
          <p:cNvGrpSpPr/>
          <p:nvPr/>
        </p:nvGrpSpPr>
        <p:grpSpPr>
          <a:xfrm>
            <a:off x="3218886" y="2394294"/>
            <a:ext cx="2741102" cy="1315627"/>
            <a:chOff x="5083949" y="2675401"/>
            <a:chExt cx="2352341" cy="1116943"/>
          </a:xfrm>
        </p:grpSpPr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CE8AEB79-4969-8726-A4F2-32FDDFF87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83949" y="2675401"/>
              <a:ext cx="1116943" cy="1116943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F169CDB-108C-5C66-3D68-AA04495BA45D}"/>
                </a:ext>
              </a:extLst>
            </p:cNvPr>
            <p:cNvSpPr/>
            <p:nvPr/>
          </p:nvSpPr>
          <p:spPr>
            <a:xfrm>
              <a:off x="5642421" y="2936142"/>
              <a:ext cx="1793869" cy="592031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COMUNAL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77C439-A1F2-FD70-9224-742229E62BE1}"/>
              </a:ext>
            </a:extLst>
          </p:cNvPr>
          <p:cNvGrpSpPr/>
          <p:nvPr/>
        </p:nvGrpSpPr>
        <p:grpSpPr>
          <a:xfrm>
            <a:off x="6206480" y="2398654"/>
            <a:ext cx="2779060" cy="1315627"/>
            <a:chOff x="9018806" y="2673685"/>
            <a:chExt cx="2323782" cy="1116942"/>
          </a:xfrm>
        </p:grpSpPr>
        <p:pic>
          <p:nvPicPr>
            <p:cNvPr id="17" name="Graphic 16" descr="Single gear outline">
              <a:extLst>
                <a:ext uri="{FF2B5EF4-FFF2-40B4-BE49-F238E27FC236}">
                  <a16:creationId xmlns:a16="http://schemas.microsoft.com/office/drawing/2014/main" id="{053CF710-199C-F74A-59DF-8D0D17A1C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018806" y="2673685"/>
              <a:ext cx="1116942" cy="1116942"/>
            </a:xfrm>
            <a:prstGeom prst="rect">
              <a:avLst/>
            </a:prstGeom>
          </p:spPr>
        </p:pic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3B251DC-0174-FFEA-D470-6409CC4D1694}"/>
                </a:ext>
              </a:extLst>
            </p:cNvPr>
            <p:cNvSpPr/>
            <p:nvPr/>
          </p:nvSpPr>
          <p:spPr>
            <a:xfrm>
              <a:off x="9586969" y="2936142"/>
              <a:ext cx="1755619" cy="592031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GRUPAL</a:t>
              </a:r>
            </a:p>
          </p:txBody>
        </p:sp>
      </p:grp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AD50E9E-9420-C407-D262-DC22DAFDF559}"/>
              </a:ext>
            </a:extLst>
          </p:cNvPr>
          <p:cNvSpPr/>
          <p:nvPr/>
        </p:nvSpPr>
        <p:spPr>
          <a:xfrm>
            <a:off x="655819" y="4458138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RESPONSABLES</a:t>
            </a:r>
          </a:p>
          <a:p>
            <a:pPr algn="ctr"/>
            <a:r>
              <a:rPr lang="es-ES_tradnl" dirty="0">
                <a:latin typeface="Museo Sans 500" panose="02000000000000000000" pitchFamily="2" charset="77"/>
              </a:rPr>
              <a:t>GESTIÓN DE PROYECTOS</a:t>
            </a:r>
          </a:p>
          <a:p>
            <a:pPr algn="ctr"/>
            <a:r>
              <a:rPr lang="es-ES_tradnl" dirty="0">
                <a:latin typeface="Museo Sans 500" panose="02000000000000000000" pitchFamily="2" charset="77"/>
              </a:rPr>
              <a:t>LIDERAZGO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B588109-F11C-AC7D-DBB9-B52E9ECDD828}"/>
              </a:ext>
            </a:extLst>
          </p:cNvPr>
          <p:cNvSpPr/>
          <p:nvPr/>
        </p:nvSpPr>
        <p:spPr>
          <a:xfrm>
            <a:off x="3759016" y="4421812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PROYECCIÓN COMUNAL</a:t>
            </a:r>
          </a:p>
          <a:p>
            <a:pPr algn="ctr"/>
            <a:r>
              <a:rPr lang="es-ES_tradnl" dirty="0">
                <a:latin typeface="Museo Sans 500" panose="02000000000000000000" pitchFamily="2" charset="77"/>
              </a:rPr>
              <a:t>ALIANZAS ESTRATÉGICAS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19FE2E-A3B6-C4A4-5702-CC4DA286817A}"/>
              </a:ext>
            </a:extLst>
          </p:cNvPr>
          <p:cNvSpPr/>
          <p:nvPr/>
        </p:nvSpPr>
        <p:spPr>
          <a:xfrm>
            <a:off x="6862212" y="4421812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PROYECCIÓN COMUNAL</a:t>
            </a:r>
          </a:p>
          <a:p>
            <a:pPr algn="ctr"/>
            <a:r>
              <a:rPr lang="es-ES_tradnl" dirty="0">
                <a:latin typeface="Museo Sans 500" panose="02000000000000000000" pitchFamily="2" charset="77"/>
              </a:rPr>
              <a:t>ALIANZAS ESTRATÉGICAS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CC80D9-325A-7D00-8F0C-D797BAD47747}"/>
              </a:ext>
            </a:extLst>
          </p:cNvPr>
          <p:cNvGrpSpPr/>
          <p:nvPr/>
        </p:nvGrpSpPr>
        <p:grpSpPr>
          <a:xfrm>
            <a:off x="9232033" y="2389933"/>
            <a:ext cx="2779060" cy="1315627"/>
            <a:chOff x="9018806" y="2673685"/>
            <a:chExt cx="2323782" cy="1116942"/>
          </a:xfrm>
        </p:grpSpPr>
        <p:pic>
          <p:nvPicPr>
            <p:cNvPr id="37" name="Graphic 36" descr="Single gear outline">
              <a:extLst>
                <a:ext uri="{FF2B5EF4-FFF2-40B4-BE49-F238E27FC236}">
                  <a16:creationId xmlns:a16="http://schemas.microsoft.com/office/drawing/2014/main" id="{A8129EBB-7E45-129E-29C2-475CFB04E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018806" y="2673685"/>
              <a:ext cx="1116942" cy="1116942"/>
            </a:xfrm>
            <a:prstGeom prst="rect">
              <a:avLst/>
            </a:prstGeom>
          </p:spPr>
        </p:pic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2D5E9B95-B413-CC53-DAE3-B9543739B0C3}"/>
                </a:ext>
              </a:extLst>
            </p:cNvPr>
            <p:cNvSpPr/>
            <p:nvPr/>
          </p:nvSpPr>
          <p:spPr>
            <a:xfrm>
              <a:off x="9586969" y="2936142"/>
              <a:ext cx="1755619" cy="592031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GLOBAL</a:t>
              </a: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2975422-F8A1-A15B-FCB6-6C40BFD618D2}"/>
              </a:ext>
            </a:extLst>
          </p:cNvPr>
          <p:cNvSpPr/>
          <p:nvPr/>
        </p:nvSpPr>
        <p:spPr>
          <a:xfrm>
            <a:off x="9956696" y="4458137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APORTE A LOS ODS</a:t>
            </a:r>
          </a:p>
          <a:p>
            <a:pPr algn="ctr"/>
            <a:r>
              <a:rPr lang="es-ES_tradnl" dirty="0">
                <a:latin typeface="Museo Sans 500" panose="02000000000000000000" pitchFamily="2" charset="77"/>
              </a:rPr>
              <a:t>INSPIRAR A LOS DEMÁS</a:t>
            </a:r>
          </a:p>
        </p:txBody>
      </p:sp>
    </p:spTree>
    <p:extLst>
      <p:ext uri="{BB962C8B-B14F-4D97-AF65-F5344CB8AC3E}">
        <p14:creationId xmlns:p14="http://schemas.microsoft.com/office/powerpoint/2010/main" val="190458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595B8A8-8111-A22F-1FD1-502AB3D4EAAA}"/>
              </a:ext>
            </a:extLst>
          </p:cNvPr>
          <p:cNvSpPr/>
          <p:nvPr/>
        </p:nvSpPr>
        <p:spPr>
          <a:xfrm>
            <a:off x="5394385" y="3823618"/>
            <a:ext cx="6595846" cy="2773173"/>
          </a:xfrm>
          <a:prstGeom prst="round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5E742D7-F6C8-D813-5169-A94C9460940A}"/>
              </a:ext>
            </a:extLst>
          </p:cNvPr>
          <p:cNvSpPr/>
          <p:nvPr/>
        </p:nvSpPr>
        <p:spPr>
          <a:xfrm>
            <a:off x="5399314" y="1439124"/>
            <a:ext cx="6508211" cy="1876066"/>
          </a:xfrm>
          <a:prstGeom prst="round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-26674" y="-23253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44B138-736D-02A2-3405-9295426B036F}"/>
              </a:ext>
            </a:extLst>
          </p:cNvPr>
          <p:cNvSpPr txBox="1"/>
          <p:nvPr/>
        </p:nvSpPr>
        <p:spPr>
          <a:xfrm>
            <a:off x="356237" y="1750753"/>
            <a:ext cx="337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>
                <a:solidFill>
                  <a:srgbClr val="2C1261"/>
                </a:solidFill>
                <a:latin typeface="☞MUSEOSANS-900" panose="02000000000000000000" pitchFamily="2" charset="77"/>
              </a:rPr>
              <a:t>PROGRAMA</a:t>
            </a:r>
            <a:endParaRPr lang="es-ES_tradnl" sz="54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B57E44-DC57-36FE-83BB-996B01300F2C}"/>
              </a:ext>
            </a:extLst>
          </p:cNvPr>
          <p:cNvSpPr txBox="1"/>
          <p:nvPr/>
        </p:nvSpPr>
        <p:spPr>
          <a:xfrm>
            <a:off x="356237" y="2377157"/>
            <a:ext cx="3874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solidFill>
                  <a:srgbClr val="2C1261"/>
                </a:solidFill>
                <a:latin typeface="☞MUSEOSANS-900" panose="02000000000000000000" pitchFamily="2" charset="77"/>
              </a:rPr>
              <a:t>EDUCATIVO</a:t>
            </a:r>
            <a:endParaRPr lang="es-ES_tradnl" sz="40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AD747B3-E324-F415-4658-95586FDD50BF}"/>
              </a:ext>
            </a:extLst>
          </p:cNvPr>
          <p:cNvGrpSpPr/>
          <p:nvPr/>
        </p:nvGrpSpPr>
        <p:grpSpPr>
          <a:xfrm rot="10293550">
            <a:off x="-1005695" y="3791549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42" name="Graphic 41" descr="Single gear outline">
              <a:extLst>
                <a:ext uri="{FF2B5EF4-FFF2-40B4-BE49-F238E27FC236}">
                  <a16:creationId xmlns:a16="http://schemas.microsoft.com/office/drawing/2014/main" id="{202F87E4-3D2A-2C10-64D0-8BDECAE9F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1" name="Graphic 40" descr="Single gear outline">
              <a:extLst>
                <a:ext uri="{FF2B5EF4-FFF2-40B4-BE49-F238E27FC236}">
                  <a16:creationId xmlns:a16="http://schemas.microsoft.com/office/drawing/2014/main" id="{F2C3C418-FB28-0599-D1AC-78F9C5BC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40" name="Graphic 39" descr="Single gear outline">
              <a:extLst>
                <a:ext uri="{FF2B5EF4-FFF2-40B4-BE49-F238E27FC236}">
                  <a16:creationId xmlns:a16="http://schemas.microsoft.com/office/drawing/2014/main" id="{E8F33C67-7B5F-C68C-C1A9-DAE3EF0EC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A62157-C1FA-19F0-42E7-E55B05A9AA41}"/>
              </a:ext>
            </a:extLst>
          </p:cNvPr>
          <p:cNvGrpSpPr/>
          <p:nvPr/>
        </p:nvGrpSpPr>
        <p:grpSpPr>
          <a:xfrm rot="4608479">
            <a:off x="-298682" y="530627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6" name="Graphic 15" descr="Single gear outline">
              <a:extLst>
                <a:ext uri="{FF2B5EF4-FFF2-40B4-BE49-F238E27FC236}">
                  <a16:creationId xmlns:a16="http://schemas.microsoft.com/office/drawing/2014/main" id="{2B15AED3-6F8A-9301-1689-59FA4006F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7" name="Graphic 16" descr="Single gear outline">
              <a:extLst>
                <a:ext uri="{FF2B5EF4-FFF2-40B4-BE49-F238E27FC236}">
                  <a16:creationId xmlns:a16="http://schemas.microsoft.com/office/drawing/2014/main" id="{13572E88-F7C5-B725-1945-BA8EE41DB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8" name="Graphic 17" descr="Single gear outline">
              <a:extLst>
                <a:ext uri="{FF2B5EF4-FFF2-40B4-BE49-F238E27FC236}">
                  <a16:creationId xmlns:a16="http://schemas.microsoft.com/office/drawing/2014/main" id="{F6CB7AF6-06F3-DDC3-17CC-31523E45C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17F7624-C530-18A9-774C-A92FB5E04FAE}"/>
              </a:ext>
            </a:extLst>
          </p:cNvPr>
          <p:cNvSpPr txBox="1"/>
          <p:nvPr/>
        </p:nvSpPr>
        <p:spPr>
          <a:xfrm>
            <a:off x="5527249" y="1576938"/>
            <a:ext cx="63085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>
                <a:solidFill>
                  <a:schemeClr val="bg1"/>
                </a:solidFill>
                <a:latin typeface="Museo Sans 500" panose="02000000000000000000" pitchFamily="2" charset="77"/>
              </a:rPr>
              <a:t>Se entiende como: el conjunto de experiencias de aprendizaje desarrolladas a través de la aplicación del Método Guía y Scout, para que la niñez y la juventud alcancen el propósito del Movimiento. (AGYSCR, 2017)</a:t>
            </a:r>
            <a:endParaRPr lang="es-ES_tradnl" sz="2000" dirty="0">
              <a:solidFill>
                <a:schemeClr val="bg1"/>
              </a:solidFill>
              <a:effectLst/>
              <a:latin typeface="Museo Sans 500" panose="02000000000000000000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C68469-52A4-9D0D-95E7-A5F358DB3C98}"/>
              </a:ext>
            </a:extLst>
          </p:cNvPr>
          <p:cNvSpPr txBox="1"/>
          <p:nvPr/>
        </p:nvSpPr>
        <p:spPr>
          <a:xfrm>
            <a:off x="356237" y="4704932"/>
            <a:ext cx="348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>
                <a:solidFill>
                  <a:srgbClr val="2C1261"/>
                </a:solidFill>
                <a:latin typeface="☞MUSEOSANS-900" panose="02000000000000000000" pitchFamily="2" charset="77"/>
              </a:rPr>
              <a:t>PROGRAMAS</a:t>
            </a:r>
            <a:endParaRPr lang="es-ES_tradnl" sz="54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FB9566-4236-FFAC-BE7C-1D7D32F2ECD0}"/>
              </a:ext>
            </a:extLst>
          </p:cNvPr>
          <p:cNvSpPr txBox="1"/>
          <p:nvPr/>
        </p:nvSpPr>
        <p:spPr>
          <a:xfrm>
            <a:off x="356237" y="5324230"/>
            <a:ext cx="3874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solidFill>
                  <a:srgbClr val="2C1261"/>
                </a:solidFill>
                <a:latin typeface="☞MUSEOSANS-900" panose="02000000000000000000" pitchFamily="2" charset="77"/>
              </a:rPr>
              <a:t>ESPECIALES</a:t>
            </a:r>
            <a:endParaRPr lang="es-ES_tradnl" sz="40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5A2228-A950-0B8F-84E8-3B0FAAD31953}"/>
              </a:ext>
            </a:extLst>
          </p:cNvPr>
          <p:cNvSpPr txBox="1"/>
          <p:nvPr/>
        </p:nvSpPr>
        <p:spPr>
          <a:xfrm>
            <a:off x="5538051" y="3908662"/>
            <a:ext cx="6308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>
                <a:solidFill>
                  <a:schemeClr val="bg1"/>
                </a:solidFill>
                <a:latin typeface="Museo Sans 500" panose="02000000000000000000" pitchFamily="2" charset="77"/>
              </a:rPr>
              <a:t>Corresponden a espacios de participación de la niñez y la juventud; que se llevan a cabo en el marco de los valores del Movimiento; que acercan al cumplimiento de la Misión, es decir, una Organización que brinda oportunidades para que sean protagonistas de su desarrollo personal; por esto están íntimamente ligados con su Progresión Personal. A su vez, aportan a la construcción de alianzas estratégicas y espacios de impacto social</a:t>
            </a:r>
            <a:endParaRPr lang="es-ES_tradnl" dirty="0">
              <a:solidFill>
                <a:schemeClr val="bg1"/>
              </a:solidFill>
              <a:effectLst/>
              <a:latin typeface="Museo Sans 5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5783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FE599-93CE-28B0-6CC9-50F1992D7081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9" name="Graphic 18" descr="Single gear outline">
              <a:extLst>
                <a:ext uri="{FF2B5EF4-FFF2-40B4-BE49-F238E27FC236}">
                  <a16:creationId xmlns:a16="http://schemas.microsoft.com/office/drawing/2014/main" id="{9B84EA73-26EA-BBFB-C44A-9ED302BF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0" name="Graphic 19" descr="Single gear outline">
              <a:extLst>
                <a:ext uri="{FF2B5EF4-FFF2-40B4-BE49-F238E27FC236}">
                  <a16:creationId xmlns:a16="http://schemas.microsoft.com/office/drawing/2014/main" id="{2DB3926C-8CA0-131C-B1AE-D27C03F0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1" name="Graphic 20" descr="Single gear outline">
              <a:extLst>
                <a:ext uri="{FF2B5EF4-FFF2-40B4-BE49-F238E27FC236}">
                  <a16:creationId xmlns:a16="http://schemas.microsoft.com/office/drawing/2014/main" id="{560EDE09-66DA-AE01-320D-E30FFDE6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94459-E993-E24F-E773-9B258CEC4C04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23" name="Graphic 22" descr="Single gear outline">
              <a:extLst>
                <a:ext uri="{FF2B5EF4-FFF2-40B4-BE49-F238E27FC236}">
                  <a16:creationId xmlns:a16="http://schemas.microsoft.com/office/drawing/2014/main" id="{F78DCCA5-1691-B85C-D7FA-AE1F607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5" name="Graphic 24" descr="Single gear outline">
              <a:extLst>
                <a:ext uri="{FF2B5EF4-FFF2-40B4-BE49-F238E27FC236}">
                  <a16:creationId xmlns:a16="http://schemas.microsoft.com/office/drawing/2014/main" id="{DCC32777-D095-032C-8ED1-5920B6AD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6" name="Graphic 25" descr="Single gear outline">
              <a:extLst>
                <a:ext uri="{FF2B5EF4-FFF2-40B4-BE49-F238E27FC236}">
                  <a16:creationId xmlns:a16="http://schemas.microsoft.com/office/drawing/2014/main" id="{A77F9CAB-97E3-998D-C42A-EA50873E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33325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C12CEC8-841F-0943-A822-1159A0F60891}"/>
              </a:ext>
            </a:extLst>
          </p:cNvPr>
          <p:cNvSpPr txBox="1"/>
          <p:nvPr/>
        </p:nvSpPr>
        <p:spPr>
          <a:xfrm>
            <a:off x="592759" y="1634796"/>
            <a:ext cx="98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>
                <a:solidFill>
                  <a:srgbClr val="2C1261"/>
                </a:solidFill>
                <a:latin typeface="☞MUSEOSANS-900" panose="02000000000000000000" pitchFamily="2" charset="77"/>
              </a:rPr>
              <a:t>ROL DEL DIRIGENTE</a:t>
            </a:r>
            <a:endParaRPr lang="es-ES_tradnl" sz="44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B9E163-6864-9992-2F98-13F4C71DFB4E}"/>
              </a:ext>
            </a:extLst>
          </p:cNvPr>
          <p:cNvSpPr txBox="1"/>
          <p:nvPr/>
        </p:nvSpPr>
        <p:spPr>
          <a:xfrm>
            <a:off x="5790654" y="2746626"/>
            <a:ext cx="568669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dirty="0">
                <a:latin typeface="Museo Sans 500" panose="02000000000000000000" pitchFamily="2" charset="77"/>
              </a:rPr>
              <a:t>Acompañamiento en la Progresión Personal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_tradnl" sz="2400" dirty="0">
              <a:latin typeface="Museo Sans 500" panose="02000000000000000000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dirty="0">
                <a:latin typeface="Museo Sans 500" panose="02000000000000000000" pitchFamily="2" charset="77"/>
              </a:rPr>
              <a:t>Facilitador del proceso y estar presente en caso de necesitar apoyo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_tradnl" sz="2400" dirty="0">
              <a:latin typeface="Museo Sans 500" panose="02000000000000000000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dirty="0">
                <a:latin typeface="Museo Sans 500"/>
              </a:rPr>
              <a:t>Ser estimulo del protagonista para que cumpla con los objetivos del Programa.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FACD67-9C6D-4D52-60E3-EB6F83B673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942" y="2835524"/>
            <a:ext cx="316865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19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FE599-93CE-28B0-6CC9-50F1992D7081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9" name="Graphic 18" descr="Single gear outline">
              <a:extLst>
                <a:ext uri="{FF2B5EF4-FFF2-40B4-BE49-F238E27FC236}">
                  <a16:creationId xmlns:a16="http://schemas.microsoft.com/office/drawing/2014/main" id="{9B84EA73-26EA-BBFB-C44A-9ED302BF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0" name="Graphic 19" descr="Single gear outline">
              <a:extLst>
                <a:ext uri="{FF2B5EF4-FFF2-40B4-BE49-F238E27FC236}">
                  <a16:creationId xmlns:a16="http://schemas.microsoft.com/office/drawing/2014/main" id="{2DB3926C-8CA0-131C-B1AE-D27C03F0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1" name="Graphic 20" descr="Single gear outline">
              <a:extLst>
                <a:ext uri="{FF2B5EF4-FFF2-40B4-BE49-F238E27FC236}">
                  <a16:creationId xmlns:a16="http://schemas.microsoft.com/office/drawing/2014/main" id="{560EDE09-66DA-AE01-320D-E30FFDE6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94459-E993-E24F-E773-9B258CEC4C04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23" name="Graphic 22" descr="Single gear outline">
              <a:extLst>
                <a:ext uri="{FF2B5EF4-FFF2-40B4-BE49-F238E27FC236}">
                  <a16:creationId xmlns:a16="http://schemas.microsoft.com/office/drawing/2014/main" id="{F78DCCA5-1691-B85C-D7FA-AE1F607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5" name="Graphic 24" descr="Single gear outline">
              <a:extLst>
                <a:ext uri="{FF2B5EF4-FFF2-40B4-BE49-F238E27FC236}">
                  <a16:creationId xmlns:a16="http://schemas.microsoft.com/office/drawing/2014/main" id="{DCC32777-D095-032C-8ED1-5920B6AD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6" name="Graphic 25" descr="Single gear outline">
              <a:extLst>
                <a:ext uri="{FF2B5EF4-FFF2-40B4-BE49-F238E27FC236}">
                  <a16:creationId xmlns:a16="http://schemas.microsoft.com/office/drawing/2014/main" id="{A77F9CAB-97E3-998D-C42A-EA50873E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33325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C12CEC8-841F-0943-A822-1159A0F60891}"/>
              </a:ext>
            </a:extLst>
          </p:cNvPr>
          <p:cNvSpPr txBox="1"/>
          <p:nvPr/>
        </p:nvSpPr>
        <p:spPr>
          <a:xfrm>
            <a:off x="592759" y="1634796"/>
            <a:ext cx="98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>
                <a:solidFill>
                  <a:srgbClr val="2C1261"/>
                </a:solidFill>
                <a:latin typeface="☞MUSEOSANS-900" panose="02000000000000000000" pitchFamily="2" charset="77"/>
              </a:rPr>
              <a:t>APOYO AL DIRIGENTE</a:t>
            </a:r>
            <a:endParaRPr lang="es-ES_tradnl" sz="44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243E1E-1EF7-1BFE-8208-AC69CA8D7003}"/>
              </a:ext>
            </a:extLst>
          </p:cNvPr>
          <p:cNvGrpSpPr/>
          <p:nvPr/>
        </p:nvGrpSpPr>
        <p:grpSpPr>
          <a:xfrm>
            <a:off x="2059164" y="2541804"/>
            <a:ext cx="3235449" cy="1315627"/>
            <a:chOff x="5083949" y="2675401"/>
            <a:chExt cx="2352341" cy="1116943"/>
          </a:xfrm>
        </p:grpSpPr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CE8AEB79-4969-8726-A4F2-32FDDFF87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83949" y="2675401"/>
              <a:ext cx="1116943" cy="1116943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F169CDB-108C-5C66-3D68-AA04495BA45D}"/>
                </a:ext>
              </a:extLst>
            </p:cNvPr>
            <p:cNvSpPr/>
            <p:nvPr/>
          </p:nvSpPr>
          <p:spPr>
            <a:xfrm>
              <a:off x="5642421" y="2936142"/>
              <a:ext cx="1793869" cy="592031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INFORMACIÓN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77C439-A1F2-FD70-9224-742229E62BE1}"/>
              </a:ext>
            </a:extLst>
          </p:cNvPr>
          <p:cNvGrpSpPr/>
          <p:nvPr/>
        </p:nvGrpSpPr>
        <p:grpSpPr>
          <a:xfrm>
            <a:off x="7353777" y="2542328"/>
            <a:ext cx="2779060" cy="1315627"/>
            <a:chOff x="9018806" y="2673685"/>
            <a:chExt cx="2323782" cy="1116942"/>
          </a:xfrm>
        </p:grpSpPr>
        <p:pic>
          <p:nvPicPr>
            <p:cNvPr id="17" name="Graphic 16" descr="Single gear outline">
              <a:extLst>
                <a:ext uri="{FF2B5EF4-FFF2-40B4-BE49-F238E27FC236}">
                  <a16:creationId xmlns:a16="http://schemas.microsoft.com/office/drawing/2014/main" id="{053CF710-199C-F74A-59DF-8D0D17A1C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18806" y="2673685"/>
              <a:ext cx="1116942" cy="1116942"/>
            </a:xfrm>
            <a:prstGeom prst="rect">
              <a:avLst/>
            </a:prstGeom>
          </p:spPr>
        </p:pic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3B251DC-0174-FFEA-D470-6409CC4D1694}"/>
                </a:ext>
              </a:extLst>
            </p:cNvPr>
            <p:cNvSpPr/>
            <p:nvPr/>
          </p:nvSpPr>
          <p:spPr>
            <a:xfrm>
              <a:off x="9586969" y="2936142"/>
              <a:ext cx="1755619" cy="592031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PPP</a:t>
              </a:r>
            </a:p>
          </p:txBody>
        </p: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B588109-F11C-AC7D-DBB9-B52E9ECDD828}"/>
              </a:ext>
            </a:extLst>
          </p:cNvPr>
          <p:cNvSpPr/>
          <p:nvPr/>
        </p:nvSpPr>
        <p:spPr>
          <a:xfrm>
            <a:off x="3038112" y="4421812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CORREO DE PROGRAMAS ESPECIALES Y ZONA DE DESCARGAS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19FE2E-A3B6-C4A4-5702-CC4DA286817A}"/>
              </a:ext>
            </a:extLst>
          </p:cNvPr>
          <p:cNvSpPr/>
          <p:nvPr/>
        </p:nvSpPr>
        <p:spPr>
          <a:xfrm>
            <a:off x="8060204" y="4421811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ALINEADOS A LAS ÁREAS DE CRECIMIENTO Y OBJETIVOS EDUCATIVOS</a:t>
            </a:r>
          </a:p>
        </p:txBody>
      </p:sp>
    </p:spTree>
    <p:extLst>
      <p:ext uri="{BB962C8B-B14F-4D97-AF65-F5344CB8AC3E}">
        <p14:creationId xmlns:p14="http://schemas.microsoft.com/office/powerpoint/2010/main" val="812690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FE599-93CE-28B0-6CC9-50F1992D7081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9" name="Graphic 18" descr="Single gear outline">
              <a:extLst>
                <a:ext uri="{FF2B5EF4-FFF2-40B4-BE49-F238E27FC236}">
                  <a16:creationId xmlns:a16="http://schemas.microsoft.com/office/drawing/2014/main" id="{9B84EA73-26EA-BBFB-C44A-9ED302BF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0" name="Graphic 19" descr="Single gear outline">
              <a:extLst>
                <a:ext uri="{FF2B5EF4-FFF2-40B4-BE49-F238E27FC236}">
                  <a16:creationId xmlns:a16="http://schemas.microsoft.com/office/drawing/2014/main" id="{2DB3926C-8CA0-131C-B1AE-D27C03F0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1" name="Graphic 20" descr="Single gear outline">
              <a:extLst>
                <a:ext uri="{FF2B5EF4-FFF2-40B4-BE49-F238E27FC236}">
                  <a16:creationId xmlns:a16="http://schemas.microsoft.com/office/drawing/2014/main" id="{560EDE09-66DA-AE01-320D-E30FFDE6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94459-E993-E24F-E773-9B258CEC4C04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23" name="Graphic 22" descr="Single gear outline">
              <a:extLst>
                <a:ext uri="{FF2B5EF4-FFF2-40B4-BE49-F238E27FC236}">
                  <a16:creationId xmlns:a16="http://schemas.microsoft.com/office/drawing/2014/main" id="{F78DCCA5-1691-B85C-D7FA-AE1F607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5" name="Graphic 24" descr="Single gear outline">
              <a:extLst>
                <a:ext uri="{FF2B5EF4-FFF2-40B4-BE49-F238E27FC236}">
                  <a16:creationId xmlns:a16="http://schemas.microsoft.com/office/drawing/2014/main" id="{DCC32777-D095-032C-8ED1-5920B6AD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6" name="Graphic 25" descr="Single gear outline">
              <a:extLst>
                <a:ext uri="{FF2B5EF4-FFF2-40B4-BE49-F238E27FC236}">
                  <a16:creationId xmlns:a16="http://schemas.microsoft.com/office/drawing/2014/main" id="{A77F9CAB-97E3-998D-C42A-EA50873E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33325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C12CEC8-841F-0943-A822-1159A0F60891}"/>
              </a:ext>
            </a:extLst>
          </p:cNvPr>
          <p:cNvSpPr txBox="1"/>
          <p:nvPr/>
        </p:nvSpPr>
        <p:spPr>
          <a:xfrm>
            <a:off x="592759" y="1634796"/>
            <a:ext cx="98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>
                <a:solidFill>
                  <a:srgbClr val="2C1261"/>
                </a:solidFill>
                <a:latin typeface="☞MUSEOSANS-900" panose="02000000000000000000" pitchFamily="2" charset="77"/>
              </a:rPr>
              <a:t>APOYO AL DIRIGENTE</a:t>
            </a:r>
            <a:endParaRPr lang="es-ES_tradnl" sz="44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15E585-2DE7-1421-9E9B-F784770EEA95}"/>
              </a:ext>
            </a:extLst>
          </p:cNvPr>
          <p:cNvGrpSpPr/>
          <p:nvPr/>
        </p:nvGrpSpPr>
        <p:grpSpPr>
          <a:xfrm>
            <a:off x="316656" y="2431229"/>
            <a:ext cx="2969491" cy="1315627"/>
            <a:chOff x="592759" y="2674140"/>
            <a:chExt cx="2323782" cy="1116942"/>
          </a:xfrm>
        </p:grpSpPr>
        <p:pic>
          <p:nvPicPr>
            <p:cNvPr id="9" name="Graphic 8" descr="Single gear outline">
              <a:extLst>
                <a:ext uri="{FF2B5EF4-FFF2-40B4-BE49-F238E27FC236}">
                  <a16:creationId xmlns:a16="http://schemas.microsoft.com/office/drawing/2014/main" id="{B060ECA9-1792-AEAA-37CA-36084DB5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2759" y="2674140"/>
              <a:ext cx="1116942" cy="1116942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8588E81-BEA2-0170-4C9E-5E28B13650CE}"/>
                </a:ext>
              </a:extLst>
            </p:cNvPr>
            <p:cNvSpPr/>
            <p:nvPr/>
          </p:nvSpPr>
          <p:spPr>
            <a:xfrm>
              <a:off x="1160922" y="2936596"/>
              <a:ext cx="1755619" cy="592030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PAUTAS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243E1E-1EF7-1BFE-8208-AC69CA8D7003}"/>
              </a:ext>
            </a:extLst>
          </p:cNvPr>
          <p:cNvGrpSpPr/>
          <p:nvPr/>
        </p:nvGrpSpPr>
        <p:grpSpPr>
          <a:xfrm>
            <a:off x="4508104" y="2437346"/>
            <a:ext cx="2741102" cy="1315627"/>
            <a:chOff x="5083949" y="2675401"/>
            <a:chExt cx="2352341" cy="1116943"/>
          </a:xfrm>
        </p:grpSpPr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CE8AEB79-4969-8726-A4F2-32FDDFF87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83949" y="2675401"/>
              <a:ext cx="1116943" cy="1116943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F169CDB-108C-5C66-3D68-AA04495BA45D}"/>
                </a:ext>
              </a:extLst>
            </p:cNvPr>
            <p:cNvSpPr/>
            <p:nvPr/>
          </p:nvSpPr>
          <p:spPr>
            <a:xfrm>
              <a:off x="5642421" y="2936142"/>
              <a:ext cx="1793869" cy="592031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 err="1">
                  <a:latin typeface="Museo Sans 500" panose="02000000000000000000" pitchFamily="2" charset="77"/>
                </a:rPr>
                <a:t>ABCs</a:t>
              </a:r>
              <a:endParaRPr lang="es-ES_tradnl" sz="2400" dirty="0">
                <a:latin typeface="Museo Sans 500" panose="02000000000000000000" pitchFamily="2" charset="7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77C439-A1F2-FD70-9224-742229E62BE1}"/>
              </a:ext>
            </a:extLst>
          </p:cNvPr>
          <p:cNvGrpSpPr/>
          <p:nvPr/>
        </p:nvGrpSpPr>
        <p:grpSpPr>
          <a:xfrm>
            <a:off x="8471162" y="2453384"/>
            <a:ext cx="2779060" cy="1315627"/>
            <a:chOff x="9018806" y="2673685"/>
            <a:chExt cx="2323782" cy="1116942"/>
          </a:xfrm>
        </p:grpSpPr>
        <p:pic>
          <p:nvPicPr>
            <p:cNvPr id="17" name="Graphic 16" descr="Single gear outline">
              <a:extLst>
                <a:ext uri="{FF2B5EF4-FFF2-40B4-BE49-F238E27FC236}">
                  <a16:creationId xmlns:a16="http://schemas.microsoft.com/office/drawing/2014/main" id="{053CF710-199C-F74A-59DF-8D0D17A1C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018806" y="2673685"/>
              <a:ext cx="1116942" cy="1116942"/>
            </a:xfrm>
            <a:prstGeom prst="rect">
              <a:avLst/>
            </a:prstGeom>
          </p:spPr>
        </p:pic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3B251DC-0174-FFEA-D470-6409CC4D1694}"/>
                </a:ext>
              </a:extLst>
            </p:cNvPr>
            <p:cNvSpPr/>
            <p:nvPr/>
          </p:nvSpPr>
          <p:spPr>
            <a:xfrm>
              <a:off x="9586969" y="2936142"/>
              <a:ext cx="1755619" cy="592031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REPORTES</a:t>
              </a:r>
            </a:p>
          </p:txBody>
        </p:sp>
      </p:grp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AD50E9E-9420-C407-D262-DC22DAFDF559}"/>
              </a:ext>
            </a:extLst>
          </p:cNvPr>
          <p:cNvSpPr/>
          <p:nvPr/>
        </p:nvSpPr>
        <p:spPr>
          <a:xfrm>
            <a:off x="1058379" y="4350953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LISTAS PARA EJECUTAR EN EL CICLO DE PROGRAMA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B588109-F11C-AC7D-DBB9-B52E9ECDD828}"/>
              </a:ext>
            </a:extLst>
          </p:cNvPr>
          <p:cNvSpPr/>
          <p:nvPr/>
        </p:nvSpPr>
        <p:spPr>
          <a:xfrm>
            <a:off x="5073158" y="4328103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LA MAYORÍA DE LOS PROGRAMAS LOS TIENEN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19FE2E-A3B6-C4A4-5702-CC4DA286817A}"/>
              </a:ext>
            </a:extLst>
          </p:cNvPr>
          <p:cNvSpPr/>
          <p:nvPr/>
        </p:nvSpPr>
        <p:spPr>
          <a:xfrm>
            <a:off x="9210357" y="4385293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SE HACEN EN LÍNEA, JUNTO A LAS EVIDENCIAS</a:t>
            </a:r>
          </a:p>
        </p:txBody>
      </p:sp>
    </p:spTree>
    <p:extLst>
      <p:ext uri="{BB962C8B-B14F-4D97-AF65-F5344CB8AC3E}">
        <p14:creationId xmlns:p14="http://schemas.microsoft.com/office/powerpoint/2010/main" val="3550605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FE599-93CE-28B0-6CC9-50F1992D7081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9" name="Graphic 18" descr="Single gear outline">
              <a:extLst>
                <a:ext uri="{FF2B5EF4-FFF2-40B4-BE49-F238E27FC236}">
                  <a16:creationId xmlns:a16="http://schemas.microsoft.com/office/drawing/2014/main" id="{9B84EA73-26EA-BBFB-C44A-9ED302BF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0" name="Graphic 19" descr="Single gear outline">
              <a:extLst>
                <a:ext uri="{FF2B5EF4-FFF2-40B4-BE49-F238E27FC236}">
                  <a16:creationId xmlns:a16="http://schemas.microsoft.com/office/drawing/2014/main" id="{2DB3926C-8CA0-131C-B1AE-D27C03F0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1" name="Graphic 20" descr="Single gear outline">
              <a:extLst>
                <a:ext uri="{FF2B5EF4-FFF2-40B4-BE49-F238E27FC236}">
                  <a16:creationId xmlns:a16="http://schemas.microsoft.com/office/drawing/2014/main" id="{560EDE09-66DA-AE01-320D-E30FFDE6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94459-E993-E24F-E773-9B258CEC4C04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23" name="Graphic 22" descr="Single gear outline">
              <a:extLst>
                <a:ext uri="{FF2B5EF4-FFF2-40B4-BE49-F238E27FC236}">
                  <a16:creationId xmlns:a16="http://schemas.microsoft.com/office/drawing/2014/main" id="{F78DCCA5-1691-B85C-D7FA-AE1F607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5" name="Graphic 24" descr="Single gear outline">
              <a:extLst>
                <a:ext uri="{FF2B5EF4-FFF2-40B4-BE49-F238E27FC236}">
                  <a16:creationId xmlns:a16="http://schemas.microsoft.com/office/drawing/2014/main" id="{DCC32777-D095-032C-8ED1-5920B6AD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6" name="Graphic 25" descr="Single gear outline">
              <a:extLst>
                <a:ext uri="{FF2B5EF4-FFF2-40B4-BE49-F238E27FC236}">
                  <a16:creationId xmlns:a16="http://schemas.microsoft.com/office/drawing/2014/main" id="{A77F9CAB-97E3-998D-C42A-EA50873E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33325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99812F-75D6-CEB5-BC1D-ED0E5626CB65}"/>
              </a:ext>
            </a:extLst>
          </p:cNvPr>
          <p:cNvSpPr txBox="1"/>
          <p:nvPr/>
        </p:nvSpPr>
        <p:spPr>
          <a:xfrm>
            <a:off x="617172" y="2825101"/>
            <a:ext cx="5686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>
                <a:latin typeface="Museo Sans 500" panose="02000000000000000000" pitchFamily="2" charset="77"/>
              </a:rPr>
              <a:t>Los coordinadores de Programas Especiales brindan soporte y acompañamiento en todos los Programas Especiales.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2CEC8-841F-0943-A822-1159A0F60891}"/>
              </a:ext>
            </a:extLst>
          </p:cNvPr>
          <p:cNvSpPr txBox="1"/>
          <p:nvPr/>
        </p:nvSpPr>
        <p:spPr>
          <a:xfrm>
            <a:off x="617172" y="1730795"/>
            <a:ext cx="484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>
                <a:solidFill>
                  <a:srgbClr val="2C1261"/>
                </a:solidFill>
                <a:latin typeface="☞MUSEOSANS-900" panose="02000000000000000000" pitchFamily="2" charset="77"/>
              </a:rPr>
              <a:t>COORDINADORES</a:t>
            </a:r>
            <a:endParaRPr lang="es-ES_tradnl" sz="44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pic>
        <p:nvPicPr>
          <p:cNvPr id="15" name="Picture 14" descr="A person and person smiling&#10;&#10;Description automatically generated">
            <a:extLst>
              <a:ext uri="{FF2B5EF4-FFF2-40B4-BE49-F238E27FC236}">
                <a16:creationId xmlns:a16="http://schemas.microsoft.com/office/drawing/2014/main" id="{91C2409C-0E1E-8510-516E-D3ACB23F0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7461" y="3347705"/>
            <a:ext cx="5425002" cy="351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37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FE599-93CE-28B0-6CC9-50F1992D7081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9" name="Graphic 18" descr="Single gear outline">
              <a:extLst>
                <a:ext uri="{FF2B5EF4-FFF2-40B4-BE49-F238E27FC236}">
                  <a16:creationId xmlns:a16="http://schemas.microsoft.com/office/drawing/2014/main" id="{9B84EA73-26EA-BBFB-C44A-9ED302BF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0" name="Graphic 19" descr="Single gear outline">
              <a:extLst>
                <a:ext uri="{FF2B5EF4-FFF2-40B4-BE49-F238E27FC236}">
                  <a16:creationId xmlns:a16="http://schemas.microsoft.com/office/drawing/2014/main" id="{2DB3926C-8CA0-131C-B1AE-D27C03F0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1" name="Graphic 20" descr="Single gear outline">
              <a:extLst>
                <a:ext uri="{FF2B5EF4-FFF2-40B4-BE49-F238E27FC236}">
                  <a16:creationId xmlns:a16="http://schemas.microsoft.com/office/drawing/2014/main" id="{560EDE09-66DA-AE01-320D-E30FFDE6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94459-E993-E24F-E773-9B258CEC4C04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23" name="Graphic 22" descr="Single gear outline">
              <a:extLst>
                <a:ext uri="{FF2B5EF4-FFF2-40B4-BE49-F238E27FC236}">
                  <a16:creationId xmlns:a16="http://schemas.microsoft.com/office/drawing/2014/main" id="{F78DCCA5-1691-B85C-D7FA-AE1F607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5" name="Graphic 24" descr="Single gear outline">
              <a:extLst>
                <a:ext uri="{FF2B5EF4-FFF2-40B4-BE49-F238E27FC236}">
                  <a16:creationId xmlns:a16="http://schemas.microsoft.com/office/drawing/2014/main" id="{DCC32777-D095-032C-8ED1-5920B6AD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6" name="Graphic 25" descr="Single gear outline">
              <a:extLst>
                <a:ext uri="{FF2B5EF4-FFF2-40B4-BE49-F238E27FC236}">
                  <a16:creationId xmlns:a16="http://schemas.microsoft.com/office/drawing/2014/main" id="{A77F9CAB-97E3-998D-C42A-EA50873E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33325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76242A5-D0C8-6680-AF8E-4A216FDDFE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9450" y="1950001"/>
            <a:ext cx="4135016" cy="41350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DC6D108-B02A-2F81-5127-7826845E1BED}"/>
              </a:ext>
            </a:extLst>
          </p:cNvPr>
          <p:cNvSpPr txBox="1"/>
          <p:nvPr/>
        </p:nvSpPr>
        <p:spPr>
          <a:xfrm>
            <a:off x="356237" y="2183955"/>
            <a:ext cx="676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>
                <a:solidFill>
                  <a:srgbClr val="2C1261"/>
                </a:solidFill>
                <a:latin typeface="☞MUSEOSANS-900" panose="02000000000000000000" pitchFamily="2" charset="77"/>
              </a:rPr>
              <a:t>SIN PROGRESIÓN PERSONAL </a:t>
            </a:r>
            <a:endParaRPr lang="es-ES_tradnl" sz="48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563BFA-7F2B-8EAB-BA37-D341FA0D2124}"/>
              </a:ext>
            </a:extLst>
          </p:cNvPr>
          <p:cNvSpPr txBox="1"/>
          <p:nvPr/>
        </p:nvSpPr>
        <p:spPr>
          <a:xfrm>
            <a:off x="356237" y="3199618"/>
            <a:ext cx="6118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2C1261"/>
                </a:solidFill>
                <a:latin typeface="☞MUSEOSANS-900" panose="02000000000000000000" pitchFamily="2" charset="77"/>
              </a:rPr>
              <a:t>NO HAY PROGRAMA ESPECIAL</a:t>
            </a:r>
            <a:endParaRPr lang="es-ES_tradnl" sz="48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9915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FE599-93CE-28B0-6CC9-50F1992D7081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9" name="Graphic 18" descr="Single gear outline">
              <a:extLst>
                <a:ext uri="{FF2B5EF4-FFF2-40B4-BE49-F238E27FC236}">
                  <a16:creationId xmlns:a16="http://schemas.microsoft.com/office/drawing/2014/main" id="{9B84EA73-26EA-BBFB-C44A-9ED302BF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0" name="Graphic 19" descr="Single gear outline">
              <a:extLst>
                <a:ext uri="{FF2B5EF4-FFF2-40B4-BE49-F238E27FC236}">
                  <a16:creationId xmlns:a16="http://schemas.microsoft.com/office/drawing/2014/main" id="{2DB3926C-8CA0-131C-B1AE-D27C03F0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1" name="Graphic 20" descr="Single gear outline">
              <a:extLst>
                <a:ext uri="{FF2B5EF4-FFF2-40B4-BE49-F238E27FC236}">
                  <a16:creationId xmlns:a16="http://schemas.microsoft.com/office/drawing/2014/main" id="{560EDE09-66DA-AE01-320D-E30FFDE6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94459-E993-E24F-E773-9B258CEC4C04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23" name="Graphic 22" descr="Single gear outline">
              <a:extLst>
                <a:ext uri="{FF2B5EF4-FFF2-40B4-BE49-F238E27FC236}">
                  <a16:creationId xmlns:a16="http://schemas.microsoft.com/office/drawing/2014/main" id="{F78DCCA5-1691-B85C-D7FA-AE1F607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5" name="Graphic 24" descr="Single gear outline">
              <a:extLst>
                <a:ext uri="{FF2B5EF4-FFF2-40B4-BE49-F238E27FC236}">
                  <a16:creationId xmlns:a16="http://schemas.microsoft.com/office/drawing/2014/main" id="{DCC32777-D095-032C-8ED1-5920B6AD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26" name="Graphic 25" descr="Single gear outline">
              <a:extLst>
                <a:ext uri="{FF2B5EF4-FFF2-40B4-BE49-F238E27FC236}">
                  <a16:creationId xmlns:a16="http://schemas.microsoft.com/office/drawing/2014/main" id="{A77F9CAB-97E3-998D-C42A-EA50873E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33325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C12CEC8-841F-0943-A822-1159A0F60891}"/>
              </a:ext>
            </a:extLst>
          </p:cNvPr>
          <p:cNvSpPr txBox="1"/>
          <p:nvPr/>
        </p:nvSpPr>
        <p:spPr>
          <a:xfrm>
            <a:off x="592759" y="1719682"/>
            <a:ext cx="8433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>
                <a:solidFill>
                  <a:srgbClr val="2C1261"/>
                </a:solidFill>
                <a:latin typeface="Museo Sans 500" panose="02000000000000000000" pitchFamily="2" charset="77"/>
              </a:rPr>
              <a:t>LOS PROGRAMAS ESPECIALES SON PARA TODAS LAS PERSONAS PROTAGONISTAS</a:t>
            </a:r>
            <a:endParaRPr lang="es-ES_tradnl" sz="4000" dirty="0">
              <a:solidFill>
                <a:srgbClr val="2C1261"/>
              </a:solidFill>
              <a:latin typeface="Museo Sans 500" panose="02000000000000000000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3FB7CD-951A-819A-F1A2-D3D57D3959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3465" y="4551580"/>
            <a:ext cx="7772400" cy="23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67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229BBD-63B8-D838-8CC8-231842BF2AC6}"/>
              </a:ext>
            </a:extLst>
          </p:cNvPr>
          <p:cNvSpPr/>
          <p:nvPr/>
        </p:nvSpPr>
        <p:spPr>
          <a:xfrm>
            <a:off x="0" y="1"/>
            <a:ext cx="12192000" cy="7114903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C61916-468C-B0D9-FD33-9B0046FAD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457"/>
          <a:stretch/>
        </p:blipFill>
        <p:spPr>
          <a:xfrm rot="10800000">
            <a:off x="0" y="6203704"/>
            <a:ext cx="12192000" cy="911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6F3828-6DB0-7CFE-FB87-04653D1C2B50}"/>
              </a:ext>
            </a:extLst>
          </p:cNvPr>
          <p:cNvSpPr txBox="1"/>
          <p:nvPr/>
        </p:nvSpPr>
        <p:spPr>
          <a:xfrm>
            <a:off x="3613113" y="5359773"/>
            <a:ext cx="587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solidFill>
                  <a:schemeClr val="bg1"/>
                </a:solidFill>
                <a:latin typeface="Museo Sans 500" panose="02000000000000000000" pitchFamily="2" charset="77"/>
              </a:rPr>
              <a:t>programasespeciales@siemprelistos.org</a:t>
            </a:r>
            <a:endParaRPr lang="es-ES_tradnl" sz="2400" dirty="0">
              <a:solidFill>
                <a:schemeClr val="bg1"/>
              </a:solidFill>
              <a:latin typeface="Museo Sans 500" panose="02000000000000000000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42287-258B-AFEE-62B3-7DC74E90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045" y="968467"/>
            <a:ext cx="3810367" cy="3684450"/>
          </a:xfrm>
          <a:prstGeom prst="rect">
            <a:avLst/>
          </a:prstGeom>
        </p:spPr>
      </p:pic>
      <p:pic>
        <p:nvPicPr>
          <p:cNvPr id="9" name="Picture 8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0B6A01E0-CC58-C338-8675-1556538B1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587" y="1036562"/>
            <a:ext cx="2523284" cy="3617611"/>
          </a:xfrm>
          <a:prstGeom prst="rect">
            <a:avLst/>
          </a:prstGeom>
        </p:spPr>
      </p:pic>
      <p:pic>
        <p:nvPicPr>
          <p:cNvPr id="23" name="Graphic 22" descr="Envelope outline">
            <a:extLst>
              <a:ext uri="{FF2B5EF4-FFF2-40B4-BE49-F238E27FC236}">
                <a16:creationId xmlns:a16="http://schemas.microsoft.com/office/drawing/2014/main" id="{0242DA6C-A8B2-AEC7-9C7F-C9D0306C4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77567" y="5272832"/>
            <a:ext cx="635546" cy="63554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5F6F18-756E-701E-F0BA-4F2EC3F630FA}"/>
              </a:ext>
            </a:extLst>
          </p:cNvPr>
          <p:cNvCxnSpPr>
            <a:cxnSpLocks/>
          </p:cNvCxnSpPr>
          <p:nvPr/>
        </p:nvCxnSpPr>
        <p:spPr>
          <a:xfrm>
            <a:off x="5452458" y="630609"/>
            <a:ext cx="0" cy="42933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45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74BFC47-73AA-9CB4-3840-637A48E038E1}"/>
              </a:ext>
            </a:extLst>
          </p:cNvPr>
          <p:cNvGrpSpPr/>
          <p:nvPr/>
        </p:nvGrpSpPr>
        <p:grpSpPr>
          <a:xfrm rot="10293550">
            <a:off x="-701032" y="3693196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28" name="Graphic 27" descr="Single gear outline">
              <a:extLst>
                <a:ext uri="{FF2B5EF4-FFF2-40B4-BE49-F238E27FC236}">
                  <a16:creationId xmlns:a16="http://schemas.microsoft.com/office/drawing/2014/main" id="{0EC1D366-0121-7A26-F9BA-8AF665401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29" name="Graphic 28" descr="Single gear outline">
              <a:extLst>
                <a:ext uri="{FF2B5EF4-FFF2-40B4-BE49-F238E27FC236}">
                  <a16:creationId xmlns:a16="http://schemas.microsoft.com/office/drawing/2014/main" id="{0954006C-F884-D9E7-6744-3C9C579AA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30" name="Graphic 29" descr="Single gear outline">
              <a:extLst>
                <a:ext uri="{FF2B5EF4-FFF2-40B4-BE49-F238E27FC236}">
                  <a16:creationId xmlns:a16="http://schemas.microsoft.com/office/drawing/2014/main" id="{ED79B5B2-8CBF-90A6-1D66-9E2655772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CF625C-0589-A018-C0D1-1626E24E54E3}"/>
              </a:ext>
            </a:extLst>
          </p:cNvPr>
          <p:cNvGrpSpPr/>
          <p:nvPr/>
        </p:nvGrpSpPr>
        <p:grpSpPr>
          <a:xfrm rot="4608479">
            <a:off x="5981" y="520792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2" name="Graphic 31" descr="Single gear outline">
              <a:extLst>
                <a:ext uri="{FF2B5EF4-FFF2-40B4-BE49-F238E27FC236}">
                  <a16:creationId xmlns:a16="http://schemas.microsoft.com/office/drawing/2014/main" id="{31119A30-113A-8410-AFA5-46B023F4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33" name="Graphic 32" descr="Single gear outline">
              <a:extLst>
                <a:ext uri="{FF2B5EF4-FFF2-40B4-BE49-F238E27FC236}">
                  <a16:creationId xmlns:a16="http://schemas.microsoft.com/office/drawing/2014/main" id="{513F548F-06C9-EED7-3100-AA51C76A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34" name="Graphic 33" descr="Single gear outline">
              <a:extLst>
                <a:ext uri="{FF2B5EF4-FFF2-40B4-BE49-F238E27FC236}">
                  <a16:creationId xmlns:a16="http://schemas.microsoft.com/office/drawing/2014/main" id="{CB470A9F-233D-823D-1A41-476EB9EB6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8972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44B138-736D-02A2-3405-9295426B036F}"/>
              </a:ext>
            </a:extLst>
          </p:cNvPr>
          <p:cNvSpPr txBox="1"/>
          <p:nvPr/>
        </p:nvSpPr>
        <p:spPr>
          <a:xfrm>
            <a:off x="592759" y="1356538"/>
            <a:ext cx="303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>
                <a:solidFill>
                  <a:srgbClr val="2C1261"/>
                </a:solidFill>
                <a:latin typeface="☞MUSEOSANS-900" panose="02000000000000000000" pitchFamily="2" charset="77"/>
              </a:rPr>
              <a:t>PLAN</a:t>
            </a:r>
            <a:endParaRPr lang="es-ES_tradnl" sz="44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B57E44-DC57-36FE-83BB-996B01300F2C}"/>
              </a:ext>
            </a:extLst>
          </p:cNvPr>
          <p:cNvSpPr txBox="1"/>
          <p:nvPr/>
        </p:nvSpPr>
        <p:spPr>
          <a:xfrm>
            <a:off x="592759" y="1950131"/>
            <a:ext cx="484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>
                <a:solidFill>
                  <a:srgbClr val="2C1261"/>
                </a:solidFill>
                <a:latin typeface="☞MUSEOSANS-900" panose="02000000000000000000" pitchFamily="2" charset="77"/>
              </a:rPr>
              <a:t>ESTRATÉGICO</a:t>
            </a:r>
            <a:endParaRPr lang="es-ES_tradnl" sz="54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222499-85F9-0587-48B9-9A74916BC6A6}"/>
              </a:ext>
            </a:extLst>
          </p:cNvPr>
          <p:cNvGrpSpPr/>
          <p:nvPr/>
        </p:nvGrpSpPr>
        <p:grpSpPr>
          <a:xfrm>
            <a:off x="592759" y="2960094"/>
            <a:ext cx="2323782" cy="1116942"/>
            <a:chOff x="592759" y="2674140"/>
            <a:chExt cx="2323782" cy="1116942"/>
          </a:xfrm>
        </p:grpSpPr>
        <p:pic>
          <p:nvPicPr>
            <p:cNvPr id="40" name="Graphic 39" descr="Single gear outline">
              <a:extLst>
                <a:ext uri="{FF2B5EF4-FFF2-40B4-BE49-F238E27FC236}">
                  <a16:creationId xmlns:a16="http://schemas.microsoft.com/office/drawing/2014/main" id="{E8F33C67-7B5F-C68C-C1A9-DAE3EF0EC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2759" y="2674140"/>
              <a:ext cx="1116942" cy="1116942"/>
            </a:xfrm>
            <a:prstGeom prst="rect">
              <a:avLst/>
            </a:prstGeom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32163601-C45B-1F8C-9E16-02737A17454F}"/>
                </a:ext>
              </a:extLst>
            </p:cNvPr>
            <p:cNvSpPr/>
            <p:nvPr/>
          </p:nvSpPr>
          <p:spPr>
            <a:xfrm>
              <a:off x="1160922" y="2936596"/>
              <a:ext cx="1755619" cy="592030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OE-01.2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306E5A-F9FB-A358-D902-13226070ECD4}"/>
              </a:ext>
            </a:extLst>
          </p:cNvPr>
          <p:cNvGrpSpPr/>
          <p:nvPr/>
        </p:nvGrpSpPr>
        <p:grpSpPr>
          <a:xfrm>
            <a:off x="4791503" y="2960952"/>
            <a:ext cx="2352341" cy="1116943"/>
            <a:chOff x="5083949" y="2675401"/>
            <a:chExt cx="2352341" cy="1116943"/>
          </a:xfrm>
        </p:grpSpPr>
        <p:pic>
          <p:nvPicPr>
            <p:cNvPr id="41" name="Graphic 40" descr="Single gear outline">
              <a:extLst>
                <a:ext uri="{FF2B5EF4-FFF2-40B4-BE49-F238E27FC236}">
                  <a16:creationId xmlns:a16="http://schemas.microsoft.com/office/drawing/2014/main" id="{F2C3C418-FB28-0599-D1AC-78F9C5BC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83949" y="2675401"/>
              <a:ext cx="1116943" cy="1116943"/>
            </a:xfrm>
            <a:prstGeom prst="rect">
              <a:avLst/>
            </a:prstGeom>
          </p:spPr>
        </p:pic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1B812C7-BA47-F9A5-F672-3CBE54126522}"/>
                </a:ext>
              </a:extLst>
            </p:cNvPr>
            <p:cNvSpPr/>
            <p:nvPr/>
          </p:nvSpPr>
          <p:spPr>
            <a:xfrm>
              <a:off x="5642421" y="2936142"/>
              <a:ext cx="1793869" cy="592031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OE-01.3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4C4B3-2306-5D5B-4002-EF034029B6DD}"/>
              </a:ext>
            </a:extLst>
          </p:cNvPr>
          <p:cNvGrpSpPr/>
          <p:nvPr/>
        </p:nvGrpSpPr>
        <p:grpSpPr>
          <a:xfrm>
            <a:off x="9018806" y="2959236"/>
            <a:ext cx="2323782" cy="1116942"/>
            <a:chOff x="9018806" y="2673685"/>
            <a:chExt cx="2323782" cy="1116942"/>
          </a:xfrm>
        </p:grpSpPr>
        <p:pic>
          <p:nvPicPr>
            <p:cNvPr id="42" name="Graphic 41" descr="Single gear outline">
              <a:extLst>
                <a:ext uri="{FF2B5EF4-FFF2-40B4-BE49-F238E27FC236}">
                  <a16:creationId xmlns:a16="http://schemas.microsoft.com/office/drawing/2014/main" id="{202F87E4-3D2A-2C10-64D0-8BDECAE9F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018806" y="2673685"/>
              <a:ext cx="1116942" cy="1116942"/>
            </a:xfrm>
            <a:prstGeom prst="rect">
              <a:avLst/>
            </a:prstGeom>
          </p:spPr>
        </p:pic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4DBE33D5-46F8-73B1-0E7B-1C95EB55729A}"/>
                </a:ext>
              </a:extLst>
            </p:cNvPr>
            <p:cNvSpPr/>
            <p:nvPr/>
          </p:nvSpPr>
          <p:spPr>
            <a:xfrm>
              <a:off x="9586969" y="2936142"/>
              <a:ext cx="1755619" cy="592031"/>
            </a:xfrm>
            <a:prstGeom prst="roundRect">
              <a:avLst/>
            </a:prstGeom>
            <a:solidFill>
              <a:srgbClr val="ED1A39"/>
            </a:solidFill>
            <a:ln w="38100">
              <a:solidFill>
                <a:srgbClr val="2C12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latin typeface="Museo Sans 500" panose="02000000000000000000" pitchFamily="2" charset="77"/>
                </a:rPr>
                <a:t>OE-01.4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58B7EF5-5830-E624-1D02-F84242FA2BA0}"/>
              </a:ext>
            </a:extLst>
          </p:cNvPr>
          <p:cNvSpPr/>
          <p:nvPr/>
        </p:nvSpPr>
        <p:spPr>
          <a:xfrm>
            <a:off x="862149" y="4500087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Consolidar y aumentar la presencia en las comunidades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12EDD6-08DF-96B9-014C-1CC581AE9EEB}"/>
              </a:ext>
            </a:extLst>
          </p:cNvPr>
          <p:cNvSpPr/>
          <p:nvPr/>
        </p:nvSpPr>
        <p:spPr>
          <a:xfrm>
            <a:off x="5142554" y="4493027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Estimular la vivencia con espacios seguros y participativos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5DDF1DF-330B-60D5-CE96-CEEE52E5D892}"/>
              </a:ext>
            </a:extLst>
          </p:cNvPr>
          <p:cNvSpPr/>
          <p:nvPr/>
        </p:nvSpPr>
        <p:spPr>
          <a:xfrm>
            <a:off x="9422959" y="4500087"/>
            <a:ext cx="2045684" cy="1506583"/>
          </a:xfrm>
          <a:prstGeom prst="roundRect">
            <a:avLst/>
          </a:prstGeom>
          <a:solidFill>
            <a:srgbClr val="2C1261"/>
          </a:solidFill>
          <a:ln w="2857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Promover la proyección y participación en la comunidad</a:t>
            </a:r>
          </a:p>
        </p:txBody>
      </p:sp>
    </p:spTree>
    <p:extLst>
      <p:ext uri="{BB962C8B-B14F-4D97-AF65-F5344CB8AC3E}">
        <p14:creationId xmlns:p14="http://schemas.microsoft.com/office/powerpoint/2010/main" val="178491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32B6110-F7C9-FF83-B4C6-6D852E4E5561}"/>
              </a:ext>
            </a:extLst>
          </p:cNvPr>
          <p:cNvGrpSpPr/>
          <p:nvPr/>
        </p:nvGrpSpPr>
        <p:grpSpPr>
          <a:xfrm rot="10293550">
            <a:off x="-1005695" y="3791549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44" name="Graphic 43" descr="Single gear outline">
              <a:extLst>
                <a:ext uri="{FF2B5EF4-FFF2-40B4-BE49-F238E27FC236}">
                  <a16:creationId xmlns:a16="http://schemas.microsoft.com/office/drawing/2014/main" id="{63F4DE5A-1D42-2B09-2CDF-966DE82E1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5" name="Graphic 44" descr="Single gear outline">
              <a:extLst>
                <a:ext uri="{FF2B5EF4-FFF2-40B4-BE49-F238E27FC236}">
                  <a16:creationId xmlns:a16="http://schemas.microsoft.com/office/drawing/2014/main" id="{973076A1-3605-96F1-20CD-BCE8F1DA6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46" name="Graphic 45" descr="Single gear outline">
              <a:extLst>
                <a:ext uri="{FF2B5EF4-FFF2-40B4-BE49-F238E27FC236}">
                  <a16:creationId xmlns:a16="http://schemas.microsoft.com/office/drawing/2014/main" id="{2B0555BC-6698-53B0-B5AC-6B482C939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37BF657-72DD-6B0F-EDDE-622C440664C4}"/>
              </a:ext>
            </a:extLst>
          </p:cNvPr>
          <p:cNvGrpSpPr/>
          <p:nvPr/>
        </p:nvGrpSpPr>
        <p:grpSpPr>
          <a:xfrm rot="4608479">
            <a:off x="-298682" y="530627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48" name="Graphic 47" descr="Single gear outline">
              <a:extLst>
                <a:ext uri="{FF2B5EF4-FFF2-40B4-BE49-F238E27FC236}">
                  <a16:creationId xmlns:a16="http://schemas.microsoft.com/office/drawing/2014/main" id="{4020A2C9-5CE2-F416-F28A-D91FBD193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9" name="Graphic 48" descr="Single gear outline">
              <a:extLst>
                <a:ext uri="{FF2B5EF4-FFF2-40B4-BE49-F238E27FC236}">
                  <a16:creationId xmlns:a16="http://schemas.microsoft.com/office/drawing/2014/main" id="{4067363F-C966-C23B-451C-8856090BC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0" name="Graphic 49" descr="Single gear outline">
              <a:extLst>
                <a:ext uri="{FF2B5EF4-FFF2-40B4-BE49-F238E27FC236}">
                  <a16:creationId xmlns:a16="http://schemas.microsoft.com/office/drawing/2014/main" id="{6EA57319-FD37-7882-7088-C5FC3888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8972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44B138-736D-02A2-3405-9295426B036F}"/>
              </a:ext>
            </a:extLst>
          </p:cNvPr>
          <p:cNvSpPr txBox="1"/>
          <p:nvPr/>
        </p:nvSpPr>
        <p:spPr>
          <a:xfrm>
            <a:off x="592758" y="1356538"/>
            <a:ext cx="4040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000" dirty="0">
                <a:solidFill>
                  <a:srgbClr val="2C1261"/>
                </a:solidFill>
                <a:latin typeface="☞MUSEOSANS-900" panose="02000000000000000000" pitchFamily="2" charset="77"/>
              </a:rPr>
              <a:t>OBJETIVOS DE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B57E44-DC57-36FE-83BB-996B01300F2C}"/>
              </a:ext>
            </a:extLst>
          </p:cNvPr>
          <p:cNvSpPr txBox="1"/>
          <p:nvPr/>
        </p:nvSpPr>
        <p:spPr>
          <a:xfrm>
            <a:off x="583067" y="1784379"/>
            <a:ext cx="899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>
                <a:solidFill>
                  <a:srgbClr val="2C1261"/>
                </a:solidFill>
                <a:latin typeface="☞MUSEOSANS-900" panose="02000000000000000000" pitchFamily="2" charset="77"/>
              </a:rPr>
              <a:t>DESARROLLO SOSTENIBLE</a:t>
            </a:r>
            <a:endParaRPr lang="es-ES_tradnl" sz="4000" dirty="0">
              <a:solidFill>
                <a:srgbClr val="2C1261"/>
              </a:solidFill>
              <a:latin typeface="☞MUSEOSANS-900" panose="02000000000000000000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6D6B15B-11D1-9DDF-410A-82669A0DF1F8}"/>
              </a:ext>
            </a:extLst>
          </p:cNvPr>
          <p:cNvSpPr txBox="1"/>
          <p:nvPr/>
        </p:nvSpPr>
        <p:spPr>
          <a:xfrm>
            <a:off x="592758" y="2549349"/>
            <a:ext cx="4280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>
                <a:latin typeface="Museo Sans 500" panose="02000000000000000000" pitchFamily="2" charset="77"/>
              </a:rPr>
              <a:t>Los Objetivos de Desarrollo Sostenible son el compromiso que tenemos para construir un mundo mejor. Es importante conocerlos y visualizarlos en cada proyecto que realicen dentro del Programa Especial que vayan a ejecutar.</a:t>
            </a:r>
          </a:p>
          <a:p>
            <a:pPr algn="just"/>
            <a:endParaRPr lang="es-ES_tradnl" dirty="0">
              <a:latin typeface="Museo Sans 500" panose="02000000000000000000" pitchFamily="2" charset="77"/>
            </a:endParaRPr>
          </a:p>
          <a:p>
            <a:pPr algn="just"/>
            <a:r>
              <a:rPr lang="es-ES_tradnl" dirty="0">
                <a:latin typeface="Museo Sans 500" panose="02000000000000000000" pitchFamily="2" charset="77"/>
              </a:rPr>
              <a:t>Todos los Programas Especiales responden a los ODS</a:t>
            </a:r>
          </a:p>
        </p:txBody>
      </p:sp>
      <p:pic>
        <p:nvPicPr>
          <p:cNvPr id="35" name="Picture 34" descr="A collection of colorful icons&#10;&#10;Description automatically generated">
            <a:extLst>
              <a:ext uri="{FF2B5EF4-FFF2-40B4-BE49-F238E27FC236}">
                <a16:creationId xmlns:a16="http://schemas.microsoft.com/office/drawing/2014/main" id="{35431714-390C-8667-9C3A-053D7E9603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5492" y="2950590"/>
            <a:ext cx="6946507" cy="39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78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77099A-F311-0416-8F16-3A4452BADDDB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4175CB61-4C71-5A31-CF23-798CA512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F4F615C-4B45-F459-B056-1D0A908F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" name="Graphic 4" descr="Single gear outline">
              <a:extLst>
                <a:ext uri="{FF2B5EF4-FFF2-40B4-BE49-F238E27FC236}">
                  <a16:creationId xmlns:a16="http://schemas.microsoft.com/office/drawing/2014/main" id="{E1732317-FA60-72FD-26A4-B527B12B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8D732C-EF46-C82D-B78C-6CB3D6CD1B59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1" name="Graphic 10" descr="Single gear outline">
              <a:extLst>
                <a:ext uri="{FF2B5EF4-FFF2-40B4-BE49-F238E27FC236}">
                  <a16:creationId xmlns:a16="http://schemas.microsoft.com/office/drawing/2014/main" id="{90647AD3-6E38-07F8-9AAC-EED7B147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EE7E6C81-AEF6-AE05-F729-F8DC5043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3" name="Graphic 12" descr="Single gear outline">
              <a:extLst>
                <a:ext uri="{FF2B5EF4-FFF2-40B4-BE49-F238E27FC236}">
                  <a16:creationId xmlns:a16="http://schemas.microsoft.com/office/drawing/2014/main" id="{437494ED-5315-F199-526A-47DFDC0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EC0B5F-C189-6E28-5228-1FE3D6050523}"/>
              </a:ext>
            </a:extLst>
          </p:cNvPr>
          <p:cNvSpPr/>
          <p:nvPr/>
        </p:nvSpPr>
        <p:spPr>
          <a:xfrm>
            <a:off x="-37968" y="-7733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1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D83F034B-EF92-32DA-4B56-81FD2D23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99" y="98082"/>
            <a:ext cx="931241" cy="95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4F3DBC-AECD-CFEE-06E1-D9780A510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0665316" y="15724"/>
            <a:ext cx="1201565" cy="10387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420A40-27D8-47EF-2225-DA1C76A31679}"/>
              </a:ext>
            </a:extLst>
          </p:cNvPr>
          <p:cNvCxnSpPr>
            <a:cxnSpLocks/>
          </p:cNvCxnSpPr>
          <p:nvPr/>
        </p:nvCxnSpPr>
        <p:spPr>
          <a:xfrm>
            <a:off x="10619031" y="145439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D1AD-DB01-B794-0E67-14043A0E93D9}"/>
              </a:ext>
            </a:extLst>
          </p:cNvPr>
          <p:cNvGrpSpPr/>
          <p:nvPr/>
        </p:nvGrpSpPr>
        <p:grpSpPr>
          <a:xfrm flipH="1">
            <a:off x="-178949" y="-221987"/>
            <a:ext cx="1853825" cy="2012381"/>
            <a:chOff x="10523309" y="-307564"/>
            <a:chExt cx="1853825" cy="2012381"/>
          </a:xfrm>
        </p:grpSpPr>
        <p:pic>
          <p:nvPicPr>
            <p:cNvPr id="9" name="Graphic 8" descr="Gears outline">
              <a:extLst>
                <a:ext uri="{FF2B5EF4-FFF2-40B4-BE49-F238E27FC236}">
                  <a16:creationId xmlns:a16="http://schemas.microsoft.com/office/drawing/2014/main" id="{A3F47C7F-98A4-16A0-F366-BD622DE04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0" name="Graphic 9" descr="Single gear outline">
              <a:extLst>
                <a:ext uri="{FF2B5EF4-FFF2-40B4-BE49-F238E27FC236}">
                  <a16:creationId xmlns:a16="http://schemas.microsoft.com/office/drawing/2014/main" id="{C969C317-B5DE-020C-865F-9DB4DCDB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F971AC2-28F8-90C3-1315-65CCE5E3A62D}"/>
              </a:ext>
            </a:extLst>
          </p:cNvPr>
          <p:cNvSpPr txBox="1"/>
          <p:nvPr/>
        </p:nvSpPr>
        <p:spPr>
          <a:xfrm>
            <a:off x="234257" y="1280375"/>
            <a:ext cx="9861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000" dirty="0">
                <a:solidFill>
                  <a:srgbClr val="2C1261"/>
                </a:solidFill>
                <a:latin typeface="☞MUSEOSANS-900" panose="02000000000000000000" pitchFamily="2" charset="77"/>
              </a:rPr>
              <a:t>¿DE DÓNDE NACEN LOS PROGRAMAS ESPECIALES?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26BFBDF-1D21-363B-BA36-CE2B60692E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949" y="2057519"/>
            <a:ext cx="1282028" cy="12820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0FB84C-AA89-4608-D04E-F15F5B7CC6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5543" y="4363135"/>
            <a:ext cx="1282028" cy="1282028"/>
          </a:xfrm>
          <a:prstGeom prst="rect">
            <a:avLst/>
          </a:prstGeom>
        </p:spPr>
      </p:pic>
      <p:pic>
        <p:nvPicPr>
          <p:cNvPr id="28" name="Picture 27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6F501776-C42E-9359-A614-5F653E785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098" y="1803636"/>
            <a:ext cx="1507229" cy="15498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8C6EB6-C141-8BBA-57D3-A7AB24D8BA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47636" y="4301989"/>
            <a:ext cx="1645379" cy="13711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AF0882-644C-2D5F-7E1D-EA365DD4E9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1159" y="1903425"/>
            <a:ext cx="2175052" cy="1203529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4C29E58-0B32-4322-4C3B-FC451F54E47E}"/>
              </a:ext>
            </a:extLst>
          </p:cNvPr>
          <p:cNvSpPr/>
          <p:nvPr/>
        </p:nvSpPr>
        <p:spPr>
          <a:xfrm>
            <a:off x="319954" y="3514899"/>
            <a:ext cx="1706774" cy="780698"/>
          </a:xfrm>
          <a:prstGeom prst="roundRect">
            <a:avLst>
              <a:gd name="adj" fmla="val 23912"/>
            </a:avLst>
          </a:prstGeom>
          <a:solidFill>
            <a:srgbClr val="393471"/>
          </a:solidFill>
          <a:ln w="22225">
            <a:solidFill>
              <a:srgbClr val="FDD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_tradnl" dirty="0">
                <a:latin typeface="Museo Sans 500"/>
              </a:rPr>
              <a:t>Programas Globales</a:t>
            </a:r>
            <a:endParaRPr lang="es-ES_tradnl" dirty="0">
              <a:latin typeface="Museo Sans 500" panose="02000000000000000000" pitchFamily="2" charset="77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51BDC23-8289-4ECB-1C3A-87ECAA839239}"/>
              </a:ext>
            </a:extLst>
          </p:cNvPr>
          <p:cNvSpPr/>
          <p:nvPr/>
        </p:nvSpPr>
        <p:spPr>
          <a:xfrm>
            <a:off x="2253685" y="5860847"/>
            <a:ext cx="1805744" cy="780698"/>
          </a:xfrm>
          <a:prstGeom prst="roundRect">
            <a:avLst>
              <a:gd name="adj" fmla="val 23912"/>
            </a:avLst>
          </a:prstGeom>
          <a:solidFill>
            <a:srgbClr val="612390"/>
          </a:solidFill>
          <a:ln w="22225">
            <a:solidFill>
              <a:srgbClr val="6123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Scouts por los ODS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7C03AD9-013E-66FC-B811-8A9355C07C91}"/>
              </a:ext>
            </a:extLst>
          </p:cNvPr>
          <p:cNvSpPr/>
          <p:nvPr/>
        </p:nvSpPr>
        <p:spPr>
          <a:xfrm>
            <a:off x="4635986" y="3514899"/>
            <a:ext cx="2019205" cy="780698"/>
          </a:xfrm>
          <a:prstGeom prst="roundRect">
            <a:avLst>
              <a:gd name="adj" fmla="val 23912"/>
            </a:avLst>
          </a:prstGeom>
          <a:solidFill>
            <a:srgbClr val="2C1261"/>
          </a:solidFill>
          <a:ln w="22225">
            <a:solidFill>
              <a:srgbClr val="ED1A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Navidad Guía</a:t>
            </a:r>
          </a:p>
          <a:p>
            <a:pPr algn="ctr"/>
            <a:r>
              <a:rPr lang="es-ES_tradnl" dirty="0">
                <a:latin typeface="Museo Sans 500" panose="02000000000000000000" pitchFamily="2" charset="77"/>
              </a:rPr>
              <a:t>CRLT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0DCED3F-B587-BB14-50C9-738B73980186}"/>
              </a:ext>
            </a:extLst>
          </p:cNvPr>
          <p:cNvSpPr/>
          <p:nvPr/>
        </p:nvSpPr>
        <p:spPr>
          <a:xfrm>
            <a:off x="7260722" y="5860847"/>
            <a:ext cx="2019205" cy="780698"/>
          </a:xfrm>
          <a:prstGeom prst="roundRect">
            <a:avLst>
              <a:gd name="adj" fmla="val 23912"/>
            </a:avLst>
          </a:prstGeom>
          <a:solidFill>
            <a:srgbClr val="26A2DA"/>
          </a:solidFill>
          <a:ln w="22225">
            <a:solidFill>
              <a:srgbClr val="26A2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ONU Mujer</a:t>
            </a:r>
          </a:p>
          <a:p>
            <a:pPr algn="ctr"/>
            <a:r>
              <a:rPr lang="es-ES_tradnl" dirty="0">
                <a:latin typeface="Museo Sans 500" panose="02000000000000000000" pitchFamily="2" charset="77"/>
              </a:rPr>
              <a:t>ONU FAO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EBA0565-B7AE-73F0-EF8D-A6043041A87A}"/>
              </a:ext>
            </a:extLst>
          </p:cNvPr>
          <p:cNvSpPr/>
          <p:nvPr/>
        </p:nvSpPr>
        <p:spPr>
          <a:xfrm>
            <a:off x="9279928" y="3480106"/>
            <a:ext cx="2088360" cy="780698"/>
          </a:xfrm>
          <a:prstGeom prst="roundRect">
            <a:avLst>
              <a:gd name="adj" fmla="val 23912"/>
            </a:avLst>
          </a:prstGeom>
          <a:solidFill>
            <a:srgbClr val="DB0963"/>
          </a:solidFill>
          <a:ln w="22225">
            <a:solidFill>
              <a:srgbClr val="F08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Museo Sans 500" panose="02000000000000000000" pitchFamily="2" charset="77"/>
              </a:rPr>
              <a:t>Día de las Buenas Acciones</a:t>
            </a:r>
          </a:p>
        </p:txBody>
      </p:sp>
    </p:spTree>
    <p:extLst>
      <p:ext uri="{BB962C8B-B14F-4D97-AF65-F5344CB8AC3E}">
        <p14:creationId xmlns:p14="http://schemas.microsoft.com/office/powerpoint/2010/main" val="4118959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32B6110-F7C9-FF83-B4C6-6D852E4E5561}"/>
              </a:ext>
            </a:extLst>
          </p:cNvPr>
          <p:cNvGrpSpPr/>
          <p:nvPr/>
        </p:nvGrpSpPr>
        <p:grpSpPr>
          <a:xfrm rot="10293550">
            <a:off x="-1005695" y="3791549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44" name="Graphic 43" descr="Single gear outline">
              <a:extLst>
                <a:ext uri="{FF2B5EF4-FFF2-40B4-BE49-F238E27FC236}">
                  <a16:creationId xmlns:a16="http://schemas.microsoft.com/office/drawing/2014/main" id="{63F4DE5A-1D42-2B09-2CDF-966DE82E1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5" name="Graphic 44" descr="Single gear outline">
              <a:extLst>
                <a:ext uri="{FF2B5EF4-FFF2-40B4-BE49-F238E27FC236}">
                  <a16:creationId xmlns:a16="http://schemas.microsoft.com/office/drawing/2014/main" id="{973076A1-3605-96F1-20CD-BCE8F1DA6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46" name="Graphic 45" descr="Single gear outline">
              <a:extLst>
                <a:ext uri="{FF2B5EF4-FFF2-40B4-BE49-F238E27FC236}">
                  <a16:creationId xmlns:a16="http://schemas.microsoft.com/office/drawing/2014/main" id="{2B0555BC-6698-53B0-B5AC-6B482C939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37BF657-72DD-6B0F-EDDE-622C440664C4}"/>
              </a:ext>
            </a:extLst>
          </p:cNvPr>
          <p:cNvGrpSpPr/>
          <p:nvPr/>
        </p:nvGrpSpPr>
        <p:grpSpPr>
          <a:xfrm rot="4608479">
            <a:off x="-298682" y="530627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48" name="Graphic 47" descr="Single gear outline">
              <a:extLst>
                <a:ext uri="{FF2B5EF4-FFF2-40B4-BE49-F238E27FC236}">
                  <a16:creationId xmlns:a16="http://schemas.microsoft.com/office/drawing/2014/main" id="{4020A2C9-5CE2-F416-F28A-D91FBD193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9" name="Graphic 48" descr="Single gear outline">
              <a:extLst>
                <a:ext uri="{FF2B5EF4-FFF2-40B4-BE49-F238E27FC236}">
                  <a16:creationId xmlns:a16="http://schemas.microsoft.com/office/drawing/2014/main" id="{4067363F-C966-C23B-451C-8856090BC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0" name="Graphic 49" descr="Single gear outline">
              <a:extLst>
                <a:ext uri="{FF2B5EF4-FFF2-40B4-BE49-F238E27FC236}">
                  <a16:creationId xmlns:a16="http://schemas.microsoft.com/office/drawing/2014/main" id="{6EA57319-FD37-7882-7088-C5FC3888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0" y="-8972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4B138-736D-02A2-3405-9295426B036F}"/>
              </a:ext>
            </a:extLst>
          </p:cNvPr>
          <p:cNvSpPr txBox="1"/>
          <p:nvPr/>
        </p:nvSpPr>
        <p:spPr>
          <a:xfrm>
            <a:off x="592757" y="1356538"/>
            <a:ext cx="603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>
                <a:solidFill>
                  <a:srgbClr val="2C1261"/>
                </a:solidFill>
                <a:latin typeface="☞MUSEOSANS-900" panose="02000000000000000000" pitchFamily="2" charset="77"/>
              </a:rPr>
              <a:t>TIPOS DE PROGRAMAS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5" name="Graphic 4" descr="Single gear outline">
            <a:extLst>
              <a:ext uri="{FF2B5EF4-FFF2-40B4-BE49-F238E27FC236}">
                <a16:creationId xmlns:a16="http://schemas.microsoft.com/office/drawing/2014/main" id="{33896EA9-F350-B667-8AA3-0F020B436E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1627" y="1971166"/>
            <a:ext cx="1116942" cy="111694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A6D1EC-F439-C78B-47FD-04FE709017A9}"/>
              </a:ext>
            </a:extLst>
          </p:cNvPr>
          <p:cNvSpPr/>
          <p:nvPr/>
        </p:nvSpPr>
        <p:spPr>
          <a:xfrm>
            <a:off x="1030098" y="2212357"/>
            <a:ext cx="2779482" cy="646330"/>
          </a:xfrm>
          <a:prstGeom prst="roundRect">
            <a:avLst/>
          </a:prstGeom>
          <a:solidFill>
            <a:srgbClr val="ED1A39"/>
          </a:solidFill>
          <a:ln w="38100">
            <a:solidFill>
              <a:srgbClr val="2C12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Museo Sans 500" panose="02000000000000000000" pitchFamily="2" charset="77"/>
              </a:rPr>
              <a:t>PERMANENTES</a:t>
            </a:r>
          </a:p>
        </p:txBody>
      </p:sp>
      <p:pic>
        <p:nvPicPr>
          <p:cNvPr id="9" name="Picture 8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A326FD59-73A3-6B17-0420-CA1A8618CC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118891-52EB-104C-88BC-1D5E0A3A9AC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F2AE8-EFBC-0B8C-C8C0-9DD439FFF9A2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C11D1BD-D0B8-3E8C-62F7-3D8DBDD43AA5}"/>
              </a:ext>
            </a:extLst>
          </p:cNvPr>
          <p:cNvSpPr txBox="1"/>
          <p:nvPr/>
        </p:nvSpPr>
        <p:spPr>
          <a:xfrm>
            <a:off x="589263" y="3375633"/>
            <a:ext cx="3558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>
                <a:latin typeface="Museo Sans 500" panose="02000000000000000000" pitchFamily="2" charset="77"/>
              </a:rPr>
              <a:t>Son programas educativos con aplicación continua durante todo el año. Mantienen los objetivos educativos y ODS de forma permanente</a:t>
            </a:r>
          </a:p>
        </p:txBody>
      </p:sp>
      <p:pic>
        <p:nvPicPr>
          <p:cNvPr id="16" name="Graphic 15" descr="Single gear outline">
            <a:extLst>
              <a:ext uri="{FF2B5EF4-FFF2-40B4-BE49-F238E27FC236}">
                <a16:creationId xmlns:a16="http://schemas.microsoft.com/office/drawing/2014/main" id="{E65A1713-429B-DDE5-864B-7CF667995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4130" y="1969509"/>
            <a:ext cx="1116942" cy="1116942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99DC904-2DFA-108C-8A26-602A605AFCF6}"/>
              </a:ext>
            </a:extLst>
          </p:cNvPr>
          <p:cNvSpPr/>
          <p:nvPr/>
        </p:nvSpPr>
        <p:spPr>
          <a:xfrm>
            <a:off x="8252601" y="2210700"/>
            <a:ext cx="2779482" cy="646330"/>
          </a:xfrm>
          <a:prstGeom prst="roundRect">
            <a:avLst/>
          </a:prstGeom>
          <a:solidFill>
            <a:srgbClr val="ED1A39"/>
          </a:solidFill>
          <a:ln w="38100">
            <a:solidFill>
              <a:srgbClr val="2C12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Museo Sans 500" panose="02000000000000000000" pitchFamily="2" charset="77"/>
              </a:rPr>
              <a:t>TEMPORALES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725EBA-2CB8-E374-699E-B9A663769D67}"/>
              </a:ext>
            </a:extLst>
          </p:cNvPr>
          <p:cNvSpPr txBox="1"/>
          <p:nvPr/>
        </p:nvSpPr>
        <p:spPr>
          <a:xfrm>
            <a:off x="7694130" y="3357617"/>
            <a:ext cx="35585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>
                <a:latin typeface="Museo Sans 500" panose="02000000000000000000" pitchFamily="2" charset="77"/>
              </a:rPr>
              <a:t>Usualmente se aplican en campañas.</a:t>
            </a:r>
          </a:p>
          <a:p>
            <a:pPr algn="just"/>
            <a:endParaRPr lang="es-ES_tradnl" dirty="0">
              <a:latin typeface="Museo Sans 500" panose="02000000000000000000" pitchFamily="2" charset="77"/>
            </a:endParaRPr>
          </a:p>
          <a:p>
            <a:pPr algn="just"/>
            <a:r>
              <a:rPr lang="es-ES_tradnl" dirty="0">
                <a:latin typeface="Museo Sans 500" panose="02000000000000000000" pitchFamily="2" charset="77"/>
              </a:rPr>
              <a:t>Son programas educativos para su aplicación en un tiempo determinado para ejecución y reporte.</a:t>
            </a:r>
          </a:p>
          <a:p>
            <a:pPr algn="just"/>
            <a:endParaRPr lang="es-ES_tradnl" dirty="0">
              <a:latin typeface="Museo Sans 500" panose="02000000000000000000" pitchFamily="2" charset="77"/>
            </a:endParaRPr>
          </a:p>
          <a:p>
            <a:pPr algn="just"/>
            <a:r>
              <a:rPr lang="es-ES_tradnl" dirty="0">
                <a:latin typeface="Museo Sans 500" panose="02000000000000000000" pitchFamily="2" charset="77"/>
              </a:rPr>
              <a:t>Los objetivos educativos y ODS pueden llegar a ser variables</a:t>
            </a:r>
          </a:p>
        </p:txBody>
      </p:sp>
    </p:spTree>
    <p:extLst>
      <p:ext uri="{BB962C8B-B14F-4D97-AF65-F5344CB8AC3E}">
        <p14:creationId xmlns:p14="http://schemas.microsoft.com/office/powerpoint/2010/main" val="1019299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 descr="Single gear outline">
            <a:extLst>
              <a:ext uri="{FF2B5EF4-FFF2-40B4-BE49-F238E27FC236}">
                <a16:creationId xmlns:a16="http://schemas.microsoft.com/office/drawing/2014/main" id="{202F87E4-3D2A-2C10-64D0-8BDECAE9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1940" y="4571072"/>
            <a:ext cx="1303191" cy="1303191"/>
          </a:xfrm>
          <a:prstGeom prst="rect">
            <a:avLst/>
          </a:prstGeom>
        </p:spPr>
      </p:pic>
      <p:pic>
        <p:nvPicPr>
          <p:cNvPr id="41" name="Graphic 40" descr="Single gear outline">
            <a:extLst>
              <a:ext uri="{FF2B5EF4-FFF2-40B4-BE49-F238E27FC236}">
                <a16:creationId xmlns:a16="http://schemas.microsoft.com/office/drawing/2014/main" id="{F2C3C418-FB28-0599-D1AC-78F9C5BCE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1499" y="3085916"/>
            <a:ext cx="1502500" cy="1502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C3D10A-447D-63D9-0D8C-08045CDD0ED9}"/>
              </a:ext>
            </a:extLst>
          </p:cNvPr>
          <p:cNvSpPr/>
          <p:nvPr/>
        </p:nvSpPr>
        <p:spPr>
          <a:xfrm>
            <a:off x="-26674" y="-23253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Picture 2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EFC2BAA7-7F21-772C-C1E4-E1902C168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59" y="123591"/>
            <a:ext cx="931241" cy="95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23FE-D354-0CB1-BF12-B45ACF83A5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695"/>
          <a:stretch/>
        </p:blipFill>
        <p:spPr>
          <a:xfrm>
            <a:off x="1714976" y="41233"/>
            <a:ext cx="1201565" cy="10387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600AA-F040-9BF7-4B60-F88AC049E6C4}"/>
              </a:ext>
            </a:extLst>
          </p:cNvPr>
          <p:cNvCxnSpPr>
            <a:cxnSpLocks/>
          </p:cNvCxnSpPr>
          <p:nvPr/>
        </p:nvCxnSpPr>
        <p:spPr>
          <a:xfrm>
            <a:off x="1668691" y="170948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44B138-736D-02A2-3405-9295426B036F}"/>
              </a:ext>
            </a:extLst>
          </p:cNvPr>
          <p:cNvSpPr txBox="1"/>
          <p:nvPr/>
        </p:nvSpPr>
        <p:spPr>
          <a:xfrm>
            <a:off x="592759" y="2589428"/>
            <a:ext cx="3035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>
                <a:solidFill>
                  <a:srgbClr val="2C1261"/>
                </a:solidFill>
                <a:latin typeface="☞MUSEOSANS-900" panose="02000000000000000000" pitchFamily="2" charset="77"/>
              </a:rPr>
              <a:t>EJES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14903-30D1-44F8-FCC3-A4AF8268D704}"/>
              </a:ext>
            </a:extLst>
          </p:cNvPr>
          <p:cNvSpPr txBox="1"/>
          <p:nvPr/>
        </p:nvSpPr>
        <p:spPr>
          <a:xfrm>
            <a:off x="11157857" y="283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B57E44-DC57-36FE-83BB-996B01300F2C}"/>
              </a:ext>
            </a:extLst>
          </p:cNvPr>
          <p:cNvSpPr txBox="1"/>
          <p:nvPr/>
        </p:nvSpPr>
        <p:spPr>
          <a:xfrm>
            <a:off x="592759" y="3282967"/>
            <a:ext cx="4841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dirty="0">
                <a:solidFill>
                  <a:srgbClr val="2C1261"/>
                </a:solidFill>
                <a:latin typeface="☞MUSEOSANS-900" panose="02000000000000000000" pitchFamily="2" charset="77"/>
              </a:rPr>
              <a:t>TÉMATICOS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3F51D6-E7EC-8C46-9E15-5D7A765A6475}"/>
              </a:ext>
            </a:extLst>
          </p:cNvPr>
          <p:cNvGrpSpPr/>
          <p:nvPr/>
        </p:nvGrpSpPr>
        <p:grpSpPr>
          <a:xfrm>
            <a:off x="10523309" y="-307564"/>
            <a:ext cx="1853825" cy="2012381"/>
            <a:chOff x="10523309" y="-307564"/>
            <a:chExt cx="1853825" cy="2012381"/>
          </a:xfrm>
        </p:grpSpPr>
        <p:pic>
          <p:nvPicPr>
            <p:cNvPr id="24" name="Graphic 23" descr="Gears outline">
              <a:extLst>
                <a:ext uri="{FF2B5EF4-FFF2-40B4-BE49-F238E27FC236}">
                  <a16:creationId xmlns:a16="http://schemas.microsoft.com/office/drawing/2014/main" id="{0C6731FA-1CC8-383A-070F-5E0D60F4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27" name="Graphic 26" descr="Single gear outline">
              <a:extLst>
                <a:ext uri="{FF2B5EF4-FFF2-40B4-BE49-F238E27FC236}">
                  <a16:creationId xmlns:a16="http://schemas.microsoft.com/office/drawing/2014/main" id="{F189F2DC-B103-1CB2-7CBA-15E99925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40" name="Graphic 39" descr="Single gear outline">
            <a:extLst>
              <a:ext uri="{FF2B5EF4-FFF2-40B4-BE49-F238E27FC236}">
                <a16:creationId xmlns:a16="http://schemas.microsoft.com/office/drawing/2014/main" id="{E8F33C67-7B5F-C68C-C1A9-DAE3EF0EC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52285" y="1781341"/>
            <a:ext cx="1502499" cy="1502499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2163601-C45B-1F8C-9E16-02737A17454F}"/>
              </a:ext>
            </a:extLst>
          </p:cNvPr>
          <p:cNvSpPr/>
          <p:nvPr/>
        </p:nvSpPr>
        <p:spPr>
          <a:xfrm>
            <a:off x="6096000" y="2066544"/>
            <a:ext cx="3907536" cy="9076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Museo Sans 500" panose="02000000000000000000" pitchFamily="2" charset="77"/>
              </a:rPr>
              <a:t>MEDIO AMBIENTE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1B812C7-BA47-F9A5-F672-3CBE54126522}"/>
              </a:ext>
            </a:extLst>
          </p:cNvPr>
          <p:cNvSpPr/>
          <p:nvPr/>
        </p:nvSpPr>
        <p:spPr>
          <a:xfrm>
            <a:off x="6096000" y="3383364"/>
            <a:ext cx="3907536" cy="907604"/>
          </a:xfrm>
          <a:prstGeom prst="roundRect">
            <a:avLst/>
          </a:prstGeom>
          <a:solidFill>
            <a:srgbClr val="00B0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Museo Sans 500" panose="02000000000000000000" pitchFamily="2" charset="77"/>
              </a:rPr>
              <a:t>PAZ Y COMPROMISO COMUNITARIO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DBE33D5-46F8-73B1-0E7B-1C95EB55729A}"/>
              </a:ext>
            </a:extLst>
          </p:cNvPr>
          <p:cNvSpPr/>
          <p:nvPr/>
        </p:nvSpPr>
        <p:spPr>
          <a:xfrm>
            <a:off x="6096000" y="4770120"/>
            <a:ext cx="3907536" cy="907604"/>
          </a:xfrm>
          <a:prstGeom prst="roundRect">
            <a:avLst/>
          </a:prstGeom>
          <a:solidFill>
            <a:srgbClr val="ED1A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Museo Sans 500" panose="02000000000000000000" pitchFamily="2" charset="77"/>
              </a:rPr>
              <a:t>SALUD Y BIENESTAR</a:t>
            </a:r>
          </a:p>
        </p:txBody>
      </p:sp>
    </p:spTree>
    <p:extLst>
      <p:ext uri="{BB962C8B-B14F-4D97-AF65-F5344CB8AC3E}">
        <p14:creationId xmlns:p14="http://schemas.microsoft.com/office/powerpoint/2010/main" val="3935408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77099A-F311-0416-8F16-3A4452BADDDB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4175CB61-4C71-5A31-CF23-798CA512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F4F615C-4B45-F459-B056-1D0A908F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" name="Graphic 4" descr="Single gear outline">
              <a:extLst>
                <a:ext uri="{FF2B5EF4-FFF2-40B4-BE49-F238E27FC236}">
                  <a16:creationId xmlns:a16="http://schemas.microsoft.com/office/drawing/2014/main" id="{E1732317-FA60-72FD-26A4-B527B12B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8D732C-EF46-C82D-B78C-6CB3D6CD1B59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1" name="Graphic 10" descr="Single gear outline">
              <a:extLst>
                <a:ext uri="{FF2B5EF4-FFF2-40B4-BE49-F238E27FC236}">
                  <a16:creationId xmlns:a16="http://schemas.microsoft.com/office/drawing/2014/main" id="{90647AD3-6E38-07F8-9AAC-EED7B147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EE7E6C81-AEF6-AE05-F729-F8DC5043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3" name="Graphic 12" descr="Single gear outline">
              <a:extLst>
                <a:ext uri="{FF2B5EF4-FFF2-40B4-BE49-F238E27FC236}">
                  <a16:creationId xmlns:a16="http://schemas.microsoft.com/office/drawing/2014/main" id="{437494ED-5315-F199-526A-47DFDC0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EC0B5F-C189-6E28-5228-1FE3D6050523}"/>
              </a:ext>
            </a:extLst>
          </p:cNvPr>
          <p:cNvSpPr/>
          <p:nvPr/>
        </p:nvSpPr>
        <p:spPr>
          <a:xfrm>
            <a:off x="-37968" y="-7733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1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D83F034B-EF92-32DA-4B56-81FD2D23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99" y="98082"/>
            <a:ext cx="931241" cy="95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4F3DBC-AECD-CFEE-06E1-D9780A510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0665316" y="15724"/>
            <a:ext cx="1201565" cy="10387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420A40-27D8-47EF-2225-DA1C76A31679}"/>
              </a:ext>
            </a:extLst>
          </p:cNvPr>
          <p:cNvCxnSpPr>
            <a:cxnSpLocks/>
          </p:cNvCxnSpPr>
          <p:nvPr/>
        </p:nvCxnSpPr>
        <p:spPr>
          <a:xfrm>
            <a:off x="10619031" y="145439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D1AD-DB01-B794-0E67-14043A0E93D9}"/>
              </a:ext>
            </a:extLst>
          </p:cNvPr>
          <p:cNvGrpSpPr/>
          <p:nvPr/>
        </p:nvGrpSpPr>
        <p:grpSpPr>
          <a:xfrm flipH="1">
            <a:off x="-178949" y="-221987"/>
            <a:ext cx="1853825" cy="2012381"/>
            <a:chOff x="10523309" y="-307564"/>
            <a:chExt cx="1853825" cy="2012381"/>
          </a:xfrm>
        </p:grpSpPr>
        <p:pic>
          <p:nvPicPr>
            <p:cNvPr id="9" name="Graphic 8" descr="Gears outline">
              <a:extLst>
                <a:ext uri="{FF2B5EF4-FFF2-40B4-BE49-F238E27FC236}">
                  <a16:creationId xmlns:a16="http://schemas.microsoft.com/office/drawing/2014/main" id="{A3F47C7F-98A4-16A0-F366-BD622DE04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0" name="Graphic 9" descr="Single gear outline">
              <a:extLst>
                <a:ext uri="{FF2B5EF4-FFF2-40B4-BE49-F238E27FC236}">
                  <a16:creationId xmlns:a16="http://schemas.microsoft.com/office/drawing/2014/main" id="{C969C317-B5DE-020C-865F-9DB4DCDB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14" name="Graphic 13" descr="Single gear outline">
            <a:extLst>
              <a:ext uri="{FF2B5EF4-FFF2-40B4-BE49-F238E27FC236}">
                <a16:creationId xmlns:a16="http://schemas.microsoft.com/office/drawing/2014/main" id="{65CB9929-0733-5EE3-028A-EB8F6B9CE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61085" y="1116080"/>
            <a:ext cx="1502499" cy="1502499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D9C2CC5-AE00-1278-5180-36E210C1A834}"/>
              </a:ext>
            </a:extLst>
          </p:cNvPr>
          <p:cNvSpPr/>
          <p:nvPr/>
        </p:nvSpPr>
        <p:spPr>
          <a:xfrm>
            <a:off x="304800" y="1401283"/>
            <a:ext cx="3907536" cy="9076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latin typeface="☞MUSEOSANS-900" panose="02000000000000000000" pitchFamily="2" charset="77"/>
              </a:rPr>
              <a:t>MEDIO AMBIENTE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E27A8E-5DDE-7A6F-EFA1-541B567CDE7F}"/>
              </a:ext>
            </a:extLst>
          </p:cNvPr>
          <p:cNvSpPr txBox="1"/>
          <p:nvPr/>
        </p:nvSpPr>
        <p:spPr>
          <a:xfrm>
            <a:off x="496389" y="2960914"/>
            <a:ext cx="6296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>
                <a:latin typeface="Museo Sans 500" panose="02000000000000000000" pitchFamily="2" charset="77"/>
              </a:rPr>
              <a:t>Este Eje Temático de Programas Especiales se enfoca en concientizar a las personas participantes sobre la importancia de la conservación  de la naturaleza, la biodiversidad, el cambio climático y la sostenibilidad.</a:t>
            </a:r>
          </a:p>
          <a:p>
            <a:pPr algn="just"/>
            <a:endParaRPr lang="es-ES_tradnl" sz="2000" dirty="0">
              <a:latin typeface="Museo Sans 500" panose="02000000000000000000" pitchFamily="2" charset="77"/>
            </a:endParaRPr>
          </a:p>
          <a:p>
            <a:pPr algn="just"/>
            <a:r>
              <a:rPr lang="es-ES_tradnl" sz="2000" dirty="0">
                <a:latin typeface="Museo Sans 500" panose="02000000000000000000" pitchFamily="2" charset="77"/>
              </a:rPr>
              <a:t>Estos programas buscan promover la educación ambiental y fomentar prácticas responsables para proteger nuestro planeta.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B6365A-3B49-E7F1-838D-763F663A6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8100" y="3899113"/>
            <a:ext cx="2884924" cy="28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55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77099A-F311-0416-8F16-3A4452BADDDB}"/>
              </a:ext>
            </a:extLst>
          </p:cNvPr>
          <p:cNvGrpSpPr/>
          <p:nvPr/>
        </p:nvGrpSpPr>
        <p:grpSpPr>
          <a:xfrm rot="11306450" flipH="1">
            <a:off x="10666180" y="3585493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3" name="Graphic 2" descr="Single gear outline">
              <a:extLst>
                <a:ext uri="{FF2B5EF4-FFF2-40B4-BE49-F238E27FC236}">
                  <a16:creationId xmlns:a16="http://schemas.microsoft.com/office/drawing/2014/main" id="{4175CB61-4C71-5A31-CF23-798CA512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4" name="Graphic 3" descr="Single gear outline">
              <a:extLst>
                <a:ext uri="{FF2B5EF4-FFF2-40B4-BE49-F238E27FC236}">
                  <a16:creationId xmlns:a16="http://schemas.microsoft.com/office/drawing/2014/main" id="{6F4F615C-4B45-F459-B056-1D0A908F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5" name="Graphic 4" descr="Single gear outline">
              <a:extLst>
                <a:ext uri="{FF2B5EF4-FFF2-40B4-BE49-F238E27FC236}">
                  <a16:creationId xmlns:a16="http://schemas.microsoft.com/office/drawing/2014/main" id="{E1732317-FA60-72FD-26A4-B527B12B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8D732C-EF46-C82D-B78C-6CB3D6CD1B59}"/>
              </a:ext>
            </a:extLst>
          </p:cNvPr>
          <p:cNvGrpSpPr/>
          <p:nvPr/>
        </p:nvGrpSpPr>
        <p:grpSpPr>
          <a:xfrm rot="16991521" flipH="1">
            <a:off x="9997357" y="5135170"/>
            <a:ext cx="2337854" cy="2786365"/>
            <a:chOff x="5381499" y="2531717"/>
            <a:chExt cx="2337854" cy="2786365"/>
          </a:xfrm>
          <a:solidFill>
            <a:schemeClr val="bg2">
              <a:lumMod val="90000"/>
              <a:alpha val="24000"/>
            </a:schemeClr>
          </a:solidFill>
        </p:grpSpPr>
        <p:pic>
          <p:nvPicPr>
            <p:cNvPr id="11" name="Graphic 10" descr="Single gear outline">
              <a:extLst>
                <a:ext uri="{FF2B5EF4-FFF2-40B4-BE49-F238E27FC236}">
                  <a16:creationId xmlns:a16="http://schemas.microsoft.com/office/drawing/2014/main" id="{90647AD3-6E38-07F8-9AAC-EED7B147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6696" y="4014891"/>
              <a:ext cx="1303191" cy="1303191"/>
            </a:xfrm>
            <a:prstGeom prst="rect">
              <a:avLst/>
            </a:prstGeom>
          </p:spPr>
        </p:pic>
        <p:pic>
          <p:nvPicPr>
            <p:cNvPr id="12" name="Graphic 11" descr="Single gear outline">
              <a:extLst>
                <a:ext uri="{FF2B5EF4-FFF2-40B4-BE49-F238E27FC236}">
                  <a16:creationId xmlns:a16="http://schemas.microsoft.com/office/drawing/2014/main" id="{EE7E6C81-AEF6-AE05-F729-F8DC5043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1499" y="3085916"/>
              <a:ext cx="1502500" cy="1502500"/>
            </a:xfrm>
            <a:prstGeom prst="rect">
              <a:avLst/>
            </a:prstGeom>
          </p:spPr>
        </p:pic>
        <p:pic>
          <p:nvPicPr>
            <p:cNvPr id="13" name="Graphic 12" descr="Single gear outline">
              <a:extLst>
                <a:ext uri="{FF2B5EF4-FFF2-40B4-BE49-F238E27FC236}">
                  <a16:creationId xmlns:a16="http://schemas.microsoft.com/office/drawing/2014/main" id="{437494ED-5315-F199-526A-47DFDC0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6854" y="2531717"/>
              <a:ext cx="1502499" cy="150249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EC0B5F-C189-6E28-5228-1FE3D6050523}"/>
              </a:ext>
            </a:extLst>
          </p:cNvPr>
          <p:cNvSpPr/>
          <p:nvPr/>
        </p:nvSpPr>
        <p:spPr>
          <a:xfrm>
            <a:off x="-37968" y="-77330"/>
            <a:ext cx="12192000" cy="1203529"/>
          </a:xfrm>
          <a:prstGeom prst="rect">
            <a:avLst/>
          </a:prstGeom>
          <a:solidFill>
            <a:srgbClr val="2C1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1" descr="A logo with a red and blue flower&#10;&#10;Description automatically generated">
            <a:extLst>
              <a:ext uri="{FF2B5EF4-FFF2-40B4-BE49-F238E27FC236}">
                <a16:creationId xmlns:a16="http://schemas.microsoft.com/office/drawing/2014/main" id="{D83F034B-EF92-32DA-4B56-81FD2D23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99" y="98082"/>
            <a:ext cx="931241" cy="95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4F3DBC-AECD-CFEE-06E1-D9780A510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95"/>
          <a:stretch/>
        </p:blipFill>
        <p:spPr>
          <a:xfrm>
            <a:off x="10665316" y="15724"/>
            <a:ext cx="1201565" cy="10387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420A40-27D8-47EF-2225-DA1C76A31679}"/>
              </a:ext>
            </a:extLst>
          </p:cNvPr>
          <p:cNvCxnSpPr>
            <a:cxnSpLocks/>
          </p:cNvCxnSpPr>
          <p:nvPr/>
        </p:nvCxnSpPr>
        <p:spPr>
          <a:xfrm>
            <a:off x="10619031" y="145439"/>
            <a:ext cx="0" cy="861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3D1AD-DB01-B794-0E67-14043A0E93D9}"/>
              </a:ext>
            </a:extLst>
          </p:cNvPr>
          <p:cNvGrpSpPr/>
          <p:nvPr/>
        </p:nvGrpSpPr>
        <p:grpSpPr>
          <a:xfrm flipH="1">
            <a:off x="-178949" y="-221987"/>
            <a:ext cx="1853825" cy="2012381"/>
            <a:chOff x="10523309" y="-307564"/>
            <a:chExt cx="1853825" cy="2012381"/>
          </a:xfrm>
        </p:grpSpPr>
        <p:pic>
          <p:nvPicPr>
            <p:cNvPr id="9" name="Graphic 8" descr="Gears outline">
              <a:extLst>
                <a:ext uri="{FF2B5EF4-FFF2-40B4-BE49-F238E27FC236}">
                  <a16:creationId xmlns:a16="http://schemas.microsoft.com/office/drawing/2014/main" id="{A3F47C7F-98A4-16A0-F366-BD622DE04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7792" t="19252"/>
            <a:stretch/>
          </p:blipFill>
          <p:spPr>
            <a:xfrm rot="20346531" flipH="1">
              <a:off x="10577568" y="-307564"/>
              <a:ext cx="1799566" cy="2012381"/>
            </a:xfrm>
            <a:prstGeom prst="rect">
              <a:avLst/>
            </a:prstGeom>
            <a:effectLst/>
          </p:spPr>
        </p:pic>
        <p:pic>
          <p:nvPicPr>
            <p:cNvPr id="10" name="Graphic 9" descr="Single gear outline">
              <a:extLst>
                <a:ext uri="{FF2B5EF4-FFF2-40B4-BE49-F238E27FC236}">
                  <a16:creationId xmlns:a16="http://schemas.microsoft.com/office/drawing/2014/main" id="{C969C317-B5DE-020C-865F-9DB4DCDB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6842"/>
            <a:stretch/>
          </p:blipFill>
          <p:spPr>
            <a:xfrm>
              <a:off x="10523309" y="408070"/>
              <a:ext cx="1299216" cy="820557"/>
            </a:xfrm>
            <a:prstGeom prst="rect">
              <a:avLst/>
            </a:prstGeom>
          </p:spPr>
        </p:pic>
      </p:grpSp>
      <p:pic>
        <p:nvPicPr>
          <p:cNvPr id="16" name="Graphic 15" descr="Single gear outline">
            <a:extLst>
              <a:ext uri="{FF2B5EF4-FFF2-40B4-BE49-F238E27FC236}">
                <a16:creationId xmlns:a16="http://schemas.microsoft.com/office/drawing/2014/main" id="{9573580B-D212-77DB-1D63-56682161C6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7455" y="1293612"/>
            <a:ext cx="1116942" cy="1116942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AF04CC0-4BF2-5342-DE5F-C09E88D75651}"/>
              </a:ext>
            </a:extLst>
          </p:cNvPr>
          <p:cNvSpPr/>
          <p:nvPr/>
        </p:nvSpPr>
        <p:spPr>
          <a:xfrm>
            <a:off x="855926" y="1534803"/>
            <a:ext cx="2779482" cy="646330"/>
          </a:xfrm>
          <a:prstGeom prst="roundRect">
            <a:avLst/>
          </a:prstGeom>
          <a:solidFill>
            <a:srgbClr val="ED1A39"/>
          </a:solidFill>
          <a:ln w="38100">
            <a:solidFill>
              <a:srgbClr val="2C12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latin typeface="Museo Sans 500" panose="02000000000000000000" pitchFamily="2" charset="77"/>
              </a:rPr>
              <a:t>PERMANENTES</a:t>
            </a:r>
          </a:p>
        </p:txBody>
      </p:sp>
      <p:pic>
        <p:nvPicPr>
          <p:cNvPr id="20" name="Picture 19" descr="YUNGA Biodiversidad – Guías de México, A.C.">
            <a:extLst>
              <a:ext uri="{FF2B5EF4-FFF2-40B4-BE49-F238E27FC236}">
                <a16:creationId xmlns:a16="http://schemas.microsoft.com/office/drawing/2014/main" id="{2543977D-EA05-4D44-6D3D-29533934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83" y="2444471"/>
            <a:ext cx="1480370" cy="14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YUNGA Cambio Climático – Guías de México, A.C.">
            <a:extLst>
              <a:ext uri="{FF2B5EF4-FFF2-40B4-BE49-F238E27FC236}">
                <a16:creationId xmlns:a16="http://schemas.microsoft.com/office/drawing/2014/main" id="{53E29574-75E4-F919-68BE-A93DD7DA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5" y="4087759"/>
            <a:ext cx="1480369" cy="148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YUNGA Bosques – Guías de México, A.C.">
            <a:extLst>
              <a:ext uri="{FF2B5EF4-FFF2-40B4-BE49-F238E27FC236}">
                <a16:creationId xmlns:a16="http://schemas.microsoft.com/office/drawing/2014/main" id="{B35412FD-9745-52BC-6853-09AC30F01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13" y="4150762"/>
            <a:ext cx="1480369" cy="148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YUNGA Océano – Guías de México, A.C.">
            <a:extLst>
              <a:ext uri="{FF2B5EF4-FFF2-40B4-BE49-F238E27FC236}">
                <a16:creationId xmlns:a16="http://schemas.microsoft.com/office/drawing/2014/main" id="{CC99093F-1BFF-BCF7-79E0-AA3F2B1C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14" y="2429612"/>
            <a:ext cx="1480369" cy="148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YUNGA Suelos – Guías de México, A.C.">
            <a:extLst>
              <a:ext uri="{FF2B5EF4-FFF2-40B4-BE49-F238E27FC236}">
                <a16:creationId xmlns:a16="http://schemas.microsoft.com/office/drawing/2014/main" id="{E847E043-121A-C2B1-0131-66C15DBD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44" y="2444471"/>
            <a:ext cx="1480370" cy="14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107" descr="YUNGA – Guías de México, A.C.">
            <a:extLst>
              <a:ext uri="{FF2B5EF4-FFF2-40B4-BE49-F238E27FC236}">
                <a16:creationId xmlns:a16="http://schemas.microsoft.com/office/drawing/2014/main" id="{5CC6AA55-58D6-A72D-48B0-AE90DFE3503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45" y="4087759"/>
            <a:ext cx="1480369" cy="148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A973B1B-82A9-5245-44EB-2899A9371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13" y="2429612"/>
            <a:ext cx="1483949" cy="146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758717-8640-E635-3822-7440AA081DF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6375" y="2408399"/>
            <a:ext cx="1489077" cy="14803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F22409-5FA1-4DB5-DC79-FF3DD0C63B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49524" y="2408400"/>
            <a:ext cx="1480369" cy="1480369"/>
          </a:xfrm>
          <a:prstGeom prst="ellipse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0660B9-5807-E5DE-43C5-16B49F6E7654}"/>
              </a:ext>
            </a:extLst>
          </p:cNvPr>
          <p:cNvGrpSpPr/>
          <p:nvPr/>
        </p:nvGrpSpPr>
        <p:grpSpPr>
          <a:xfrm>
            <a:off x="8094443" y="5980564"/>
            <a:ext cx="3654739" cy="878439"/>
            <a:chOff x="672907" y="6311949"/>
            <a:chExt cx="2627667" cy="563084"/>
          </a:xfrm>
        </p:grpSpPr>
        <p:sp>
          <p:nvSpPr>
            <p:cNvPr id="33" name="Round Same Side Corner Rectangle 32">
              <a:extLst>
                <a:ext uri="{FF2B5EF4-FFF2-40B4-BE49-F238E27FC236}">
                  <a16:creationId xmlns:a16="http://schemas.microsoft.com/office/drawing/2014/main" id="{EEB71DCD-2B35-589B-E1A8-140055D22FF3}"/>
                </a:ext>
              </a:extLst>
            </p:cNvPr>
            <p:cNvSpPr/>
            <p:nvPr/>
          </p:nvSpPr>
          <p:spPr>
            <a:xfrm>
              <a:off x="672907" y="6328376"/>
              <a:ext cx="583267" cy="538772"/>
            </a:xfrm>
            <a:prstGeom prst="round2SameRect">
              <a:avLst/>
            </a:prstGeom>
            <a:solidFill>
              <a:srgbClr val="FFD300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4" name="Round Same Side Corner Rectangle 33">
              <a:extLst>
                <a:ext uri="{FF2B5EF4-FFF2-40B4-BE49-F238E27FC236}">
                  <a16:creationId xmlns:a16="http://schemas.microsoft.com/office/drawing/2014/main" id="{14332BF1-C604-F3B0-28FF-39B31D141161}"/>
                </a:ext>
              </a:extLst>
            </p:cNvPr>
            <p:cNvSpPr/>
            <p:nvPr/>
          </p:nvSpPr>
          <p:spPr>
            <a:xfrm>
              <a:off x="1290532" y="6315601"/>
              <a:ext cx="639393" cy="551546"/>
            </a:xfrm>
            <a:prstGeom prst="round2SameRect">
              <a:avLst/>
            </a:prstGeom>
            <a:solidFill>
              <a:srgbClr val="04BC9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Round Same Side Corner Rectangle 34">
              <a:extLst>
                <a:ext uri="{FF2B5EF4-FFF2-40B4-BE49-F238E27FC236}">
                  <a16:creationId xmlns:a16="http://schemas.microsoft.com/office/drawing/2014/main" id="{067D695C-C684-734C-3A50-38B6CFC89BB5}"/>
                </a:ext>
              </a:extLst>
            </p:cNvPr>
            <p:cNvSpPr/>
            <p:nvPr/>
          </p:nvSpPr>
          <p:spPr>
            <a:xfrm>
              <a:off x="1964285" y="6315602"/>
              <a:ext cx="639393" cy="551546"/>
            </a:xfrm>
            <a:prstGeom prst="round2SameRect">
              <a:avLst/>
            </a:prstGeom>
            <a:solidFill>
              <a:srgbClr val="00B0C6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Round Same Side Corner Rectangle 35">
              <a:extLst>
                <a:ext uri="{FF2B5EF4-FFF2-40B4-BE49-F238E27FC236}">
                  <a16:creationId xmlns:a16="http://schemas.microsoft.com/office/drawing/2014/main" id="{FCAC70D6-8410-2ED5-F31E-C02F3707FB2B}"/>
                </a:ext>
              </a:extLst>
            </p:cNvPr>
            <p:cNvSpPr/>
            <p:nvPr/>
          </p:nvSpPr>
          <p:spPr>
            <a:xfrm>
              <a:off x="2638038" y="6315602"/>
              <a:ext cx="639393" cy="551546"/>
            </a:xfrm>
            <a:prstGeom prst="round2SameRect">
              <a:avLst/>
            </a:prstGeom>
            <a:solidFill>
              <a:srgbClr val="ED1A39"/>
            </a:solidFill>
            <a:ln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37" name="Picture 36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5EB03007-40AE-A0EE-6E72-EAC089BCF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9012" y="6328376"/>
              <a:ext cx="374930" cy="538771"/>
            </a:xfrm>
            <a:prstGeom prst="rect">
              <a:avLst/>
            </a:prstGeom>
          </p:spPr>
        </p:pic>
        <p:pic>
          <p:nvPicPr>
            <p:cNvPr id="38" name="Picture 37" descr="A white hand with a black background&#10;&#10;Description automatically generated">
              <a:extLst>
                <a:ext uri="{FF2B5EF4-FFF2-40B4-BE49-F238E27FC236}">
                  <a16:creationId xmlns:a16="http://schemas.microsoft.com/office/drawing/2014/main" id="{3EBD3D5C-717F-A416-F97E-F7C2CAF7D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398656" y="6336262"/>
              <a:ext cx="374930" cy="538771"/>
            </a:xfrm>
            <a:prstGeom prst="rect">
              <a:avLst/>
            </a:prstGeom>
          </p:spPr>
        </p:pic>
        <p:pic>
          <p:nvPicPr>
            <p:cNvPr id="39" name="Picture 38" descr="A white line drawing of a flower&#10;&#10;Description automatically generated">
              <a:extLst>
                <a:ext uri="{FF2B5EF4-FFF2-40B4-BE49-F238E27FC236}">
                  <a16:creationId xmlns:a16="http://schemas.microsoft.com/office/drawing/2014/main" id="{B274B160-5F5F-708D-DADB-614430E39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015953" y="6311949"/>
              <a:ext cx="587726" cy="555199"/>
            </a:xfrm>
            <a:prstGeom prst="rect">
              <a:avLst/>
            </a:prstGeom>
          </p:spPr>
        </p:pic>
        <p:pic>
          <p:nvPicPr>
            <p:cNvPr id="40" name="Picture 39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1B95935B-8D80-0BFA-4A31-F940677A7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701728" y="6334706"/>
              <a:ext cx="598846" cy="526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952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685</Words>
  <Application>Microsoft Office PowerPoint</Application>
  <PresentationFormat>Widescreen</PresentationFormat>
  <Paragraphs>104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ALCAZAR ROJAS YURGEN FABRICIO</dc:creator>
  <cp:lastModifiedBy>ALCAZAR ROJAS YURGEN FABRICIO</cp:lastModifiedBy>
  <cp:revision>41</cp:revision>
  <cp:lastPrinted>2024-07-17T00:34:35Z</cp:lastPrinted>
  <dcterms:created xsi:type="dcterms:W3CDTF">2024-07-16T22:22:26Z</dcterms:created>
  <dcterms:modified xsi:type="dcterms:W3CDTF">2024-09-28T01:58:36Z</dcterms:modified>
</cp:coreProperties>
</file>