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7" r:id="rId3"/>
    <p:sldId id="263" r:id="rId4"/>
    <p:sldId id="289" r:id="rId5"/>
    <p:sldId id="262" r:id="rId6"/>
    <p:sldId id="281" r:id="rId7"/>
    <p:sldId id="283" r:id="rId8"/>
    <p:sldId id="287" r:id="rId9"/>
    <p:sldId id="286" r:id="rId10"/>
    <p:sldId id="293" r:id="rId11"/>
    <p:sldId id="291" r:id="rId12"/>
    <p:sldId id="292" r:id="rId13"/>
    <p:sldId id="294" r:id="rId14"/>
    <p:sldId id="296" r:id="rId15"/>
    <p:sldId id="324" r:id="rId16"/>
    <p:sldId id="322" r:id="rId17"/>
    <p:sldId id="297" r:id="rId18"/>
    <p:sldId id="298" r:id="rId19"/>
    <p:sldId id="300" r:id="rId20"/>
    <p:sldId id="301" r:id="rId21"/>
    <p:sldId id="302" r:id="rId22"/>
    <p:sldId id="303" r:id="rId23"/>
    <p:sldId id="323" r:id="rId24"/>
    <p:sldId id="304" r:id="rId25"/>
    <p:sldId id="305" r:id="rId26"/>
    <p:sldId id="306" r:id="rId27"/>
    <p:sldId id="307" r:id="rId28"/>
    <p:sldId id="308" r:id="rId29"/>
    <p:sldId id="282" r:id="rId30"/>
    <p:sldId id="284" r:id="rId31"/>
    <p:sldId id="309" r:id="rId32"/>
    <p:sldId id="325" r:id="rId33"/>
    <p:sldId id="326" r:id="rId34"/>
    <p:sldId id="320" r:id="rId35"/>
    <p:sldId id="311" r:id="rId36"/>
    <p:sldId id="312" r:id="rId37"/>
    <p:sldId id="310" r:id="rId38"/>
    <p:sldId id="315" r:id="rId39"/>
    <p:sldId id="314" r:id="rId40"/>
    <p:sldId id="316" r:id="rId41"/>
    <p:sldId id="318" r:id="rId42"/>
    <p:sldId id="319" r:id="rId43"/>
    <p:sldId id="317" r:id="rId44"/>
    <p:sldId id="321" r:id="rId45"/>
  </p:sldIdLst>
  <p:sldSz cx="12192000" cy="6858000"/>
  <p:notesSz cx="6858000" cy="9144000"/>
  <p:defaultTextStyle>
    <a:defPPr>
      <a:defRPr lang="en-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555D"/>
    <a:srgbClr val="FC8BF9"/>
    <a:srgbClr val="FAAD81"/>
    <a:srgbClr val="42AB34"/>
    <a:srgbClr val="721098"/>
    <a:srgbClr val="FE4653"/>
    <a:srgbClr val="DE0F3F"/>
    <a:srgbClr val="1C00FF"/>
    <a:srgbClr val="9DCD5A"/>
    <a:srgbClr val="FCD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459334-0482-B3F8-B326-538BC06FF6C7}" v="2420" dt="2024-09-28T03:43:56.829"/>
    <p1510:client id="{BB16E5F2-2788-1E2A-479C-DAE718EB0658}" v="645" dt="2024-09-28T02:47:47.9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ogramas Especiales" userId="S::programasespeciales@siemprelistos.org::1aec19c6-2a4f-43b8-a15d-099dd9038e14" providerId="AD" clId="Web-{90459334-0482-B3F8-B326-538BC06FF6C7}"/>
    <pc:docChg chg="addSld modSld sldOrd">
      <pc:chgData name="Programas Especiales" userId="S::programasespeciales@siemprelistos.org::1aec19c6-2a4f-43b8-a15d-099dd9038e14" providerId="AD" clId="Web-{90459334-0482-B3F8-B326-538BC06FF6C7}" dt="2024-09-28T03:43:56.829" v="1338" actId="1076"/>
      <pc:docMkLst>
        <pc:docMk/>
      </pc:docMkLst>
      <pc:sldChg chg="addSp delSp">
        <pc:chgData name="Programas Especiales" userId="S::programasespeciales@siemprelistos.org::1aec19c6-2a4f-43b8-a15d-099dd9038e14" providerId="AD" clId="Web-{90459334-0482-B3F8-B326-538BC06FF6C7}" dt="2024-09-28T03:03:07.999" v="642"/>
        <pc:sldMkLst>
          <pc:docMk/>
          <pc:sldMk cId="4118959671" sldId="262"/>
        </pc:sldMkLst>
        <pc:picChg chg="add del">
          <ac:chgData name="Programas Especiales" userId="S::programasespeciales@siemprelistos.org::1aec19c6-2a4f-43b8-a15d-099dd9038e14" providerId="AD" clId="Web-{90459334-0482-B3F8-B326-538BC06FF6C7}" dt="2024-09-28T03:03:07.999" v="642"/>
          <ac:picMkLst>
            <pc:docMk/>
            <pc:sldMk cId="4118959671" sldId="262"/>
            <ac:picMk id="20" creationId="{C1145F23-7073-EFE7-168B-6D6E1C347A3D}"/>
          </ac:picMkLst>
        </pc:picChg>
      </pc:sldChg>
      <pc:sldChg chg="addSp modSp">
        <pc:chgData name="Programas Especiales" userId="S::programasespeciales@siemprelistos.org::1aec19c6-2a4f-43b8-a15d-099dd9038e14" providerId="AD" clId="Web-{90459334-0482-B3F8-B326-538BC06FF6C7}" dt="2024-09-28T03:09:09.555" v="674" actId="1076"/>
        <pc:sldMkLst>
          <pc:docMk/>
          <pc:sldMk cId="3399366028" sldId="303"/>
        </pc:sldMkLst>
        <pc:spChg chg="mod">
          <ac:chgData name="Programas Especiales" userId="S::programasespeciales@siemprelistos.org::1aec19c6-2a4f-43b8-a15d-099dd9038e14" providerId="AD" clId="Web-{90459334-0482-B3F8-B326-538BC06FF6C7}" dt="2024-09-28T03:08:58.524" v="672" actId="1076"/>
          <ac:spMkLst>
            <pc:docMk/>
            <pc:sldMk cId="3399366028" sldId="303"/>
            <ac:spMk id="17" creationId="{D527281F-E3A1-F235-9644-E945A9262156}"/>
          </ac:spMkLst>
        </pc:spChg>
        <pc:spChg chg="mod">
          <ac:chgData name="Programas Especiales" userId="S::programasespeciales@siemprelistos.org::1aec19c6-2a4f-43b8-a15d-099dd9038e14" providerId="AD" clId="Web-{90459334-0482-B3F8-B326-538BC06FF6C7}" dt="2024-09-28T03:08:29.195" v="666" actId="1076"/>
          <ac:spMkLst>
            <pc:docMk/>
            <pc:sldMk cId="3399366028" sldId="303"/>
            <ac:spMk id="18" creationId="{7F7FF177-1683-9EF6-DB7D-19E0207C1524}"/>
          </ac:spMkLst>
        </pc:spChg>
        <pc:spChg chg="mod">
          <ac:chgData name="Programas Especiales" userId="S::programasespeciales@siemprelistos.org::1aec19c6-2a4f-43b8-a15d-099dd9038e14" providerId="AD" clId="Web-{90459334-0482-B3F8-B326-538BC06FF6C7}" dt="2024-09-28T03:08:29.210" v="667" actId="1076"/>
          <ac:spMkLst>
            <pc:docMk/>
            <pc:sldMk cId="3399366028" sldId="303"/>
            <ac:spMk id="19" creationId="{705C2F77-D6D5-FEF0-6959-1F08BEC014E8}"/>
          </ac:spMkLst>
        </pc:spChg>
        <pc:spChg chg="mod">
          <ac:chgData name="Programas Especiales" userId="S::programasespeciales@siemprelistos.org::1aec19c6-2a4f-43b8-a15d-099dd9038e14" providerId="AD" clId="Web-{90459334-0482-B3F8-B326-538BC06FF6C7}" dt="2024-09-28T03:08:29.226" v="668" actId="1076"/>
          <ac:spMkLst>
            <pc:docMk/>
            <pc:sldMk cId="3399366028" sldId="303"/>
            <ac:spMk id="21" creationId="{09CFC09E-F222-E606-A376-6CBF002305AD}"/>
          </ac:spMkLst>
        </pc:spChg>
        <pc:picChg chg="add mod">
          <ac:chgData name="Programas Especiales" userId="S::programasespeciales@siemprelistos.org::1aec19c6-2a4f-43b8-a15d-099dd9038e14" providerId="AD" clId="Web-{90459334-0482-B3F8-B326-538BC06FF6C7}" dt="2024-09-28T03:09:09.555" v="674" actId="1076"/>
          <ac:picMkLst>
            <pc:docMk/>
            <pc:sldMk cId="3399366028" sldId="303"/>
            <ac:picMk id="2" creationId="{39009A8B-7F1E-14A5-86E8-17AC8C0F2FC4}"/>
          </ac:picMkLst>
        </pc:picChg>
      </pc:sldChg>
      <pc:sldChg chg="modSp">
        <pc:chgData name="Programas Especiales" userId="S::programasespeciales@siemprelistos.org::1aec19c6-2a4f-43b8-a15d-099dd9038e14" providerId="AD" clId="Web-{90459334-0482-B3F8-B326-538BC06FF6C7}" dt="2024-09-28T03:10:40.964" v="683"/>
        <pc:sldMkLst>
          <pc:docMk/>
          <pc:sldMk cId="1530860411" sldId="322"/>
        </pc:sldMkLst>
        <pc:spChg chg="mod">
          <ac:chgData name="Programas Especiales" userId="S::programasespeciales@siemprelistos.org::1aec19c6-2a4f-43b8-a15d-099dd9038e14" providerId="AD" clId="Web-{90459334-0482-B3F8-B326-538BC06FF6C7}" dt="2024-09-28T03:10:40.964" v="683"/>
          <ac:spMkLst>
            <pc:docMk/>
            <pc:sldMk cId="1530860411" sldId="322"/>
            <ac:spMk id="2" creationId="{371BE536-5E00-6C45-5559-D2E2564FD32D}"/>
          </ac:spMkLst>
        </pc:spChg>
      </pc:sldChg>
      <pc:sldChg chg="addSp delSp modSp">
        <pc:chgData name="Programas Especiales" userId="S::programasespeciales@siemprelistos.org::1aec19c6-2a4f-43b8-a15d-099dd9038e14" providerId="AD" clId="Web-{90459334-0482-B3F8-B326-538BC06FF6C7}" dt="2024-09-28T03:10:19.448" v="682"/>
        <pc:sldMkLst>
          <pc:docMk/>
          <pc:sldMk cId="2139308376" sldId="323"/>
        </pc:sldMkLst>
        <pc:spChg chg="add mod">
          <ac:chgData name="Programas Especiales" userId="S::programasespeciales@siemprelistos.org::1aec19c6-2a4f-43b8-a15d-099dd9038e14" providerId="AD" clId="Web-{90459334-0482-B3F8-B326-538BC06FF6C7}" dt="2024-09-28T03:08:12.975" v="665" actId="1076"/>
          <ac:spMkLst>
            <pc:docMk/>
            <pc:sldMk cId="2139308376" sldId="323"/>
            <ac:spMk id="3" creationId="{6AAF58D8-CA97-F026-3E68-B0426FCF0F9C}"/>
          </ac:spMkLst>
        </pc:spChg>
        <pc:spChg chg="add del mod">
          <ac:chgData name="Programas Especiales" userId="S::programasespeciales@siemprelistos.org::1aec19c6-2a4f-43b8-a15d-099dd9038e14" providerId="AD" clId="Web-{90459334-0482-B3F8-B326-538BC06FF6C7}" dt="2024-09-28T03:10:19.448" v="682"/>
          <ac:spMkLst>
            <pc:docMk/>
            <pc:sldMk cId="2139308376" sldId="323"/>
            <ac:spMk id="17" creationId="{D527281F-E3A1-F235-9644-E945A9262156}"/>
          </ac:spMkLst>
        </pc:spChg>
        <pc:spChg chg="mod">
          <ac:chgData name="Programas Especiales" userId="S::programasespeciales@siemprelistos.org::1aec19c6-2a4f-43b8-a15d-099dd9038e14" providerId="AD" clId="Web-{90459334-0482-B3F8-B326-538BC06FF6C7}" dt="2024-09-28T03:08:12.975" v="664" actId="1076"/>
          <ac:spMkLst>
            <pc:docMk/>
            <pc:sldMk cId="2139308376" sldId="323"/>
            <ac:spMk id="18" creationId="{7F7FF177-1683-9EF6-DB7D-19E0207C1524}"/>
          </ac:spMkLst>
        </pc:spChg>
        <pc:spChg chg="mod">
          <ac:chgData name="Programas Especiales" userId="S::programasespeciales@siemprelistos.org::1aec19c6-2a4f-43b8-a15d-099dd9038e14" providerId="AD" clId="Web-{90459334-0482-B3F8-B326-538BC06FF6C7}" dt="2024-09-28T03:08:08.178" v="663" actId="1076"/>
          <ac:spMkLst>
            <pc:docMk/>
            <pc:sldMk cId="2139308376" sldId="323"/>
            <ac:spMk id="19" creationId="{705C2F77-D6D5-FEF0-6959-1F08BEC014E8}"/>
          </ac:spMkLst>
        </pc:spChg>
        <pc:picChg chg="mod">
          <ac:chgData name="Programas Especiales" userId="S::programasespeciales@siemprelistos.org::1aec19c6-2a4f-43b8-a15d-099dd9038e14" providerId="AD" clId="Web-{90459334-0482-B3F8-B326-538BC06FF6C7}" dt="2024-09-28T02:51:04.252" v="110" actId="1076"/>
          <ac:picMkLst>
            <pc:docMk/>
            <pc:sldMk cId="2139308376" sldId="323"/>
            <ac:picMk id="2" creationId="{BF87A1D7-15B1-33E8-63D1-34868A7DA7DA}"/>
          </ac:picMkLst>
        </pc:picChg>
        <pc:picChg chg="add del mod">
          <ac:chgData name="Programas Especiales" userId="S::programasespeciales@siemprelistos.org::1aec19c6-2a4f-43b8-a15d-099dd9038e14" providerId="AD" clId="Web-{90459334-0482-B3F8-B326-538BC06FF6C7}" dt="2024-09-28T03:07:36.771" v="659"/>
          <ac:picMkLst>
            <pc:docMk/>
            <pc:sldMk cId="2139308376" sldId="323"/>
            <ac:picMk id="12" creationId="{26B1A21A-7392-162A-25E0-073F2FC9547E}"/>
          </ac:picMkLst>
        </pc:picChg>
        <pc:picChg chg="add del mod modCrop">
          <ac:chgData name="Programas Especiales" userId="S::programasespeciales@siemprelistos.org::1aec19c6-2a4f-43b8-a15d-099dd9038e14" providerId="AD" clId="Web-{90459334-0482-B3F8-B326-538BC06FF6C7}" dt="2024-09-28T03:07:34.849" v="658"/>
          <ac:picMkLst>
            <pc:docMk/>
            <pc:sldMk cId="2139308376" sldId="323"/>
            <ac:picMk id="14" creationId="{A90A5457-DC1B-4899-0BDB-2C5B22505D2B}"/>
          </ac:picMkLst>
        </pc:picChg>
        <pc:picChg chg="add mod">
          <ac:chgData name="Programas Especiales" userId="S::programasespeciales@siemprelistos.org::1aec19c6-2a4f-43b8-a15d-099dd9038e14" providerId="AD" clId="Web-{90459334-0482-B3F8-B326-538BC06FF6C7}" dt="2024-09-28T03:07:47.475" v="662" actId="1076"/>
          <ac:picMkLst>
            <pc:docMk/>
            <pc:sldMk cId="2139308376" sldId="323"/>
            <ac:picMk id="15" creationId="{91A637C3-4092-132F-D6FB-02330DBF5C37}"/>
          </ac:picMkLst>
        </pc:picChg>
      </pc:sldChg>
      <pc:sldChg chg="modSp add ord replId">
        <pc:chgData name="Programas Especiales" userId="S::programasespeciales@siemprelistos.org::1aec19c6-2a4f-43b8-a15d-099dd9038e14" providerId="AD" clId="Web-{90459334-0482-B3F8-B326-538BC06FF6C7}" dt="2024-09-28T02:50:24.235" v="107" actId="20577"/>
        <pc:sldMkLst>
          <pc:docMk/>
          <pc:sldMk cId="3117322343" sldId="324"/>
        </pc:sldMkLst>
        <pc:spChg chg="mod">
          <ac:chgData name="Programas Especiales" userId="S::programasespeciales@siemprelistos.org::1aec19c6-2a4f-43b8-a15d-099dd9038e14" providerId="AD" clId="Web-{90459334-0482-B3F8-B326-538BC06FF6C7}" dt="2024-09-28T02:50:24.235" v="107" actId="20577"/>
          <ac:spMkLst>
            <pc:docMk/>
            <pc:sldMk cId="3117322343" sldId="324"/>
            <ac:spMk id="15" creationId="{24E018A8-CE29-0E40-66B1-09D9DCC92664}"/>
          </ac:spMkLst>
        </pc:spChg>
      </pc:sldChg>
      <pc:sldChg chg="addSp delSp modSp add replId">
        <pc:chgData name="Programas Especiales" userId="S::programasespeciales@siemprelistos.org::1aec19c6-2a4f-43b8-a15d-099dd9038e14" providerId="AD" clId="Web-{90459334-0482-B3F8-B326-538BC06FF6C7}" dt="2024-09-28T03:43:56.829" v="1338" actId="1076"/>
        <pc:sldMkLst>
          <pc:docMk/>
          <pc:sldMk cId="545520879" sldId="325"/>
        </pc:sldMkLst>
        <pc:spChg chg="mod">
          <ac:chgData name="Programas Especiales" userId="S::programasespeciales@siemprelistos.org::1aec19c6-2a4f-43b8-a15d-099dd9038e14" providerId="AD" clId="Web-{90459334-0482-B3F8-B326-538BC06FF6C7}" dt="2024-09-28T03:33:20.562" v="1270" actId="20577"/>
          <ac:spMkLst>
            <pc:docMk/>
            <pc:sldMk cId="545520879" sldId="325"/>
            <ac:spMk id="17" creationId="{D527281F-E3A1-F235-9644-E945A9262156}"/>
          </ac:spMkLst>
        </pc:spChg>
        <pc:spChg chg="mod">
          <ac:chgData name="Programas Especiales" userId="S::programasespeciales@siemprelistos.org::1aec19c6-2a4f-43b8-a15d-099dd9038e14" providerId="AD" clId="Web-{90459334-0482-B3F8-B326-538BC06FF6C7}" dt="2024-09-28T03:43:56.813" v="1337" actId="1076"/>
          <ac:spMkLst>
            <pc:docMk/>
            <pc:sldMk cId="545520879" sldId="325"/>
            <ac:spMk id="18" creationId="{7F7FF177-1683-9EF6-DB7D-19E0207C1524}"/>
          </ac:spMkLst>
        </pc:spChg>
        <pc:spChg chg="mod">
          <ac:chgData name="Programas Especiales" userId="S::programasespeciales@siemprelistos.org::1aec19c6-2a4f-43b8-a15d-099dd9038e14" providerId="AD" clId="Web-{90459334-0482-B3F8-B326-538BC06FF6C7}" dt="2024-09-28T03:43:50.344" v="1336" actId="1076"/>
          <ac:spMkLst>
            <pc:docMk/>
            <pc:sldMk cId="545520879" sldId="325"/>
            <ac:spMk id="19" creationId="{705C2F77-D6D5-FEF0-6959-1F08BEC014E8}"/>
          </ac:spMkLst>
        </pc:spChg>
        <pc:spChg chg="mod">
          <ac:chgData name="Programas Especiales" userId="S::programasespeciales@siemprelistos.org::1aec19c6-2a4f-43b8-a15d-099dd9038e14" providerId="AD" clId="Web-{90459334-0482-B3F8-B326-538BC06FF6C7}" dt="2024-09-28T03:43:56.829" v="1338" actId="1076"/>
          <ac:spMkLst>
            <pc:docMk/>
            <pc:sldMk cId="545520879" sldId="325"/>
            <ac:spMk id="21" creationId="{09CFC09E-F222-E606-A376-6CBF002305AD}"/>
          </ac:spMkLst>
        </pc:spChg>
        <pc:picChg chg="add del mod">
          <ac:chgData name="Programas Especiales" userId="S::programasespeciales@siemprelistos.org::1aec19c6-2a4f-43b8-a15d-099dd9038e14" providerId="AD" clId="Web-{90459334-0482-B3F8-B326-538BC06FF6C7}" dt="2024-09-28T03:11:30.871" v="697"/>
          <ac:picMkLst>
            <pc:docMk/>
            <pc:sldMk cId="545520879" sldId="325"/>
            <ac:picMk id="2" creationId="{85A4E524-8DEB-DE09-1EF6-4E2054A1F0E8}"/>
          </ac:picMkLst>
        </pc:picChg>
        <pc:picChg chg="add mod">
          <ac:chgData name="Programas Especiales" userId="S::programasespeciales@siemprelistos.org::1aec19c6-2a4f-43b8-a15d-099dd9038e14" providerId="AD" clId="Web-{90459334-0482-B3F8-B326-538BC06FF6C7}" dt="2024-09-28T03:12:11.904" v="727" actId="1076"/>
          <ac:picMkLst>
            <pc:docMk/>
            <pc:sldMk cId="545520879" sldId="325"/>
            <ac:picMk id="3" creationId="{17A07D1F-AA2B-97E8-BB99-71844D46388E}"/>
          </ac:picMkLst>
        </pc:picChg>
        <pc:picChg chg="del">
          <ac:chgData name="Programas Especiales" userId="S::programasespeciales@siemprelistos.org::1aec19c6-2a4f-43b8-a15d-099dd9038e14" providerId="AD" clId="Web-{90459334-0482-B3F8-B326-538BC06FF6C7}" dt="2024-09-28T03:14:04.516" v="742"/>
          <ac:picMkLst>
            <pc:docMk/>
            <pc:sldMk cId="545520879" sldId="325"/>
            <ac:picMk id="10" creationId="{D4AD66E3-8C8E-504D-96FD-BA9E7E0F0768}"/>
          </ac:picMkLst>
        </pc:picChg>
        <pc:picChg chg="del">
          <ac:chgData name="Programas Especiales" userId="S::programasespeciales@siemprelistos.org::1aec19c6-2a4f-43b8-a15d-099dd9038e14" providerId="AD" clId="Web-{90459334-0482-B3F8-B326-538BC06FF6C7}" dt="2024-09-28T03:11:04.167" v="685"/>
          <ac:picMkLst>
            <pc:docMk/>
            <pc:sldMk cId="545520879" sldId="325"/>
            <ac:picMk id="11266" creationId="{CD57DBCA-053B-2033-378D-F03B7DD8D509}"/>
          </ac:picMkLst>
        </pc:picChg>
      </pc:sldChg>
      <pc:sldChg chg="addSp delSp modSp add replId">
        <pc:chgData name="Programas Especiales" userId="S::programasespeciales@siemprelistos.org::1aec19c6-2a4f-43b8-a15d-099dd9038e14" providerId="AD" clId="Web-{90459334-0482-B3F8-B326-538BC06FF6C7}" dt="2024-09-28T03:25:27.143" v="1266" actId="1076"/>
        <pc:sldMkLst>
          <pc:docMk/>
          <pc:sldMk cId="142557549" sldId="326"/>
        </pc:sldMkLst>
        <pc:spChg chg="mod">
          <ac:chgData name="Programas Especiales" userId="S::programasespeciales@siemprelistos.org::1aec19c6-2a4f-43b8-a15d-099dd9038e14" providerId="AD" clId="Web-{90459334-0482-B3F8-B326-538BC06FF6C7}" dt="2024-09-28T03:15:38.768" v="752" actId="20577"/>
          <ac:spMkLst>
            <pc:docMk/>
            <pc:sldMk cId="142557549" sldId="326"/>
            <ac:spMk id="17" creationId="{D527281F-E3A1-F235-9644-E945A9262156}"/>
          </ac:spMkLst>
        </pc:spChg>
        <pc:spChg chg="mod">
          <ac:chgData name="Programas Especiales" userId="S::programasespeciales@siemprelistos.org::1aec19c6-2a4f-43b8-a15d-099dd9038e14" providerId="AD" clId="Web-{90459334-0482-B3F8-B326-538BC06FF6C7}" dt="2024-09-28T03:25:27.128" v="1265" actId="1076"/>
          <ac:spMkLst>
            <pc:docMk/>
            <pc:sldMk cId="142557549" sldId="326"/>
            <ac:spMk id="18" creationId="{7F7FF177-1683-9EF6-DB7D-19E0207C1524}"/>
          </ac:spMkLst>
        </pc:spChg>
        <pc:spChg chg="mod">
          <ac:chgData name="Programas Especiales" userId="S::programasespeciales@siemprelistos.org::1aec19c6-2a4f-43b8-a15d-099dd9038e14" providerId="AD" clId="Web-{90459334-0482-B3F8-B326-538BC06FF6C7}" dt="2024-09-28T03:25:18.674" v="1264" actId="1076"/>
          <ac:spMkLst>
            <pc:docMk/>
            <pc:sldMk cId="142557549" sldId="326"/>
            <ac:spMk id="19" creationId="{705C2F77-D6D5-FEF0-6959-1F08BEC014E8}"/>
          </ac:spMkLst>
        </pc:spChg>
        <pc:spChg chg="mod">
          <ac:chgData name="Programas Especiales" userId="S::programasespeciales@siemprelistos.org::1aec19c6-2a4f-43b8-a15d-099dd9038e14" providerId="AD" clId="Web-{90459334-0482-B3F8-B326-538BC06FF6C7}" dt="2024-09-28T03:25:27.143" v="1266" actId="1076"/>
          <ac:spMkLst>
            <pc:docMk/>
            <pc:sldMk cId="142557549" sldId="326"/>
            <ac:spMk id="21" creationId="{09CFC09E-F222-E606-A376-6CBF002305AD}"/>
          </ac:spMkLst>
        </pc:spChg>
        <pc:picChg chg="add mod">
          <ac:chgData name="Programas Especiales" userId="S::programasespeciales@siemprelistos.org::1aec19c6-2a4f-43b8-a15d-099dd9038e14" providerId="AD" clId="Web-{90459334-0482-B3F8-B326-538BC06FF6C7}" dt="2024-09-28T03:13:35.703" v="737" actId="14100"/>
          <ac:picMkLst>
            <pc:docMk/>
            <pc:sldMk cId="142557549" sldId="326"/>
            <ac:picMk id="2" creationId="{C4E8DFD6-9CB3-F200-97E4-4325B12BA6D8}"/>
          </ac:picMkLst>
        </pc:picChg>
        <pc:picChg chg="add mod">
          <ac:chgData name="Programas Especiales" userId="S::programasespeciales@siemprelistos.org::1aec19c6-2a4f-43b8-a15d-099dd9038e14" providerId="AD" clId="Web-{90459334-0482-B3F8-B326-538BC06FF6C7}" dt="2024-09-28T03:22:36.326" v="1015" actId="14100"/>
          <ac:picMkLst>
            <pc:docMk/>
            <pc:sldMk cId="142557549" sldId="326"/>
            <ac:picMk id="3" creationId="{7B76D25A-9FAD-178E-98AD-7AF15B3A138C}"/>
          </ac:picMkLst>
        </pc:picChg>
        <pc:picChg chg="del">
          <ac:chgData name="Programas Especiales" userId="S::programasespeciales@siemprelistos.org::1aec19c6-2a4f-43b8-a15d-099dd9038e14" providerId="AD" clId="Web-{90459334-0482-B3F8-B326-538BC06FF6C7}" dt="2024-09-28T03:14:01.547" v="741"/>
          <ac:picMkLst>
            <pc:docMk/>
            <pc:sldMk cId="142557549" sldId="326"/>
            <ac:picMk id="10" creationId="{D4AD66E3-8C8E-504D-96FD-BA9E7E0F0768}"/>
          </ac:picMkLst>
        </pc:picChg>
      </pc:sldChg>
    </pc:docChg>
  </pc:docChgLst>
  <pc:docChgLst>
    <pc:chgData name="Programas Especiales" userId="S::programasespeciales@siemprelistos.org::1aec19c6-2a4f-43b8-a15d-099dd9038e14" providerId="AD" clId="Web-{BB16E5F2-2788-1E2A-479C-DAE718EB0658}"/>
    <pc:docChg chg="addSld modSld">
      <pc:chgData name="Programas Especiales" userId="S::programasespeciales@siemprelistos.org::1aec19c6-2a4f-43b8-a15d-099dd9038e14" providerId="AD" clId="Web-{BB16E5F2-2788-1E2A-479C-DAE718EB0658}" dt="2024-09-28T02:47:47.978" v="353"/>
      <pc:docMkLst>
        <pc:docMk/>
      </pc:docMkLst>
      <pc:sldChg chg="mod modShow">
        <pc:chgData name="Programas Especiales" userId="S::programasespeciales@siemprelistos.org::1aec19c6-2a4f-43b8-a15d-099dd9038e14" providerId="AD" clId="Web-{BB16E5F2-2788-1E2A-479C-DAE718EB0658}" dt="2024-09-28T02:46:48.100" v="346"/>
        <pc:sldMkLst>
          <pc:docMk/>
          <pc:sldMk cId="3399366028" sldId="303"/>
        </pc:sldMkLst>
      </pc:sldChg>
      <pc:sldChg chg="addSp delSp modSp add replId">
        <pc:chgData name="Programas Especiales" userId="S::programasespeciales@siemprelistos.org::1aec19c6-2a4f-43b8-a15d-099dd9038e14" providerId="AD" clId="Web-{BB16E5F2-2788-1E2A-479C-DAE718EB0658}" dt="2024-09-28T02:44:31.094" v="344" actId="1076"/>
        <pc:sldMkLst>
          <pc:docMk/>
          <pc:sldMk cId="1530860411" sldId="322"/>
        </pc:sldMkLst>
        <pc:spChg chg="mod">
          <ac:chgData name="Programas Especiales" userId="S::programasespeciales@siemprelistos.org::1aec19c6-2a4f-43b8-a15d-099dd9038e14" providerId="AD" clId="Web-{BB16E5F2-2788-1E2A-479C-DAE718EB0658}" dt="2024-09-28T02:37:58.433" v="71" actId="20577"/>
          <ac:spMkLst>
            <pc:docMk/>
            <pc:sldMk cId="1530860411" sldId="322"/>
            <ac:spMk id="2" creationId="{371BE536-5E00-6C45-5559-D2E2564FD32D}"/>
          </ac:spMkLst>
        </pc:spChg>
        <pc:spChg chg="mod">
          <ac:chgData name="Programas Especiales" userId="S::programasespeciales@siemprelistos.org::1aec19c6-2a4f-43b8-a15d-099dd9038e14" providerId="AD" clId="Web-{BB16E5F2-2788-1E2A-479C-DAE718EB0658}" dt="2024-09-28T02:44:24.375" v="343" actId="20577"/>
          <ac:spMkLst>
            <pc:docMk/>
            <pc:sldMk cId="1530860411" sldId="322"/>
            <ac:spMk id="19" creationId="{705C2F77-D6D5-FEF0-6959-1F08BEC014E8}"/>
          </ac:spMkLst>
        </pc:spChg>
        <pc:spChg chg="mod">
          <ac:chgData name="Programas Especiales" userId="S::programasespeciales@siemprelistos.org::1aec19c6-2a4f-43b8-a15d-099dd9038e14" providerId="AD" clId="Web-{BB16E5F2-2788-1E2A-479C-DAE718EB0658}" dt="2024-09-28T02:38:12.340" v="81" actId="20577"/>
          <ac:spMkLst>
            <pc:docMk/>
            <pc:sldMk cId="1530860411" sldId="322"/>
            <ac:spMk id="21" creationId="{09CFC09E-F222-E606-A376-6CBF002305AD}"/>
          </ac:spMkLst>
        </pc:spChg>
        <pc:grpChg chg="del">
          <ac:chgData name="Programas Especiales" userId="S::programasespeciales@siemprelistos.org::1aec19c6-2a4f-43b8-a15d-099dd9038e14" providerId="AD" clId="Web-{BB16E5F2-2788-1E2A-479C-DAE718EB0658}" dt="2024-09-28T02:35:42.100" v="5"/>
          <ac:grpSpMkLst>
            <pc:docMk/>
            <pc:sldMk cId="1530860411" sldId="322"/>
            <ac:grpSpMk id="12" creationId="{61598992-AD91-1F98-C362-FE6BE57CBC2E}"/>
          </ac:grpSpMkLst>
        </pc:grpChg>
        <pc:picChg chg="mod topLvl">
          <ac:chgData name="Programas Especiales" userId="S::programasespeciales@siemprelistos.org::1aec19c6-2a4f-43b8-a15d-099dd9038e14" providerId="AD" clId="Web-{BB16E5F2-2788-1E2A-479C-DAE718EB0658}" dt="2024-09-28T02:35:46.553" v="6" actId="1076"/>
          <ac:picMkLst>
            <pc:docMk/>
            <pc:sldMk cId="1530860411" sldId="322"/>
            <ac:picMk id="3" creationId="{D89C0AC2-FCF7-9831-1659-C6EB6AC065DC}"/>
          </ac:picMkLst>
        </pc:picChg>
        <pc:picChg chg="add mod">
          <ac:chgData name="Programas Especiales" userId="S::programasespeciales@siemprelistos.org::1aec19c6-2a4f-43b8-a15d-099dd9038e14" providerId="AD" clId="Web-{BB16E5F2-2788-1E2A-479C-DAE718EB0658}" dt="2024-09-28T02:44:31.094" v="344" actId="1076"/>
          <ac:picMkLst>
            <pc:docMk/>
            <pc:sldMk cId="1530860411" sldId="322"/>
            <ac:picMk id="4" creationId="{98A57321-BDAC-3B3B-C018-7ADE15385CD5}"/>
          </ac:picMkLst>
        </pc:picChg>
        <pc:picChg chg="del topLvl">
          <ac:chgData name="Programas Especiales" userId="S::programasespeciales@siemprelistos.org::1aec19c6-2a4f-43b8-a15d-099dd9038e14" providerId="AD" clId="Web-{BB16E5F2-2788-1E2A-479C-DAE718EB0658}" dt="2024-09-28T02:35:42.100" v="5"/>
          <ac:picMkLst>
            <pc:docMk/>
            <pc:sldMk cId="1530860411" sldId="322"/>
            <ac:picMk id="7" creationId="{C56895C7-FBBC-8AC2-D265-60F2C9DB757E}"/>
          </ac:picMkLst>
        </pc:picChg>
        <pc:picChg chg="del">
          <ac:chgData name="Programas Especiales" userId="S::programasespeciales@siemprelistos.org::1aec19c6-2a4f-43b8-a15d-099dd9038e14" providerId="AD" clId="Web-{BB16E5F2-2788-1E2A-479C-DAE718EB0658}" dt="2024-09-28T02:34:53.454" v="1"/>
          <ac:picMkLst>
            <pc:docMk/>
            <pc:sldMk cId="1530860411" sldId="322"/>
            <ac:picMk id="10" creationId="{185478C5-E46F-576C-CE01-1DAC2E07FFE0}"/>
          </ac:picMkLst>
        </pc:picChg>
      </pc:sldChg>
      <pc:sldChg chg="addSp delSp modSp add replId">
        <pc:chgData name="Programas Especiales" userId="S::programasespeciales@siemprelistos.org::1aec19c6-2a4f-43b8-a15d-099dd9038e14" providerId="AD" clId="Web-{BB16E5F2-2788-1E2A-479C-DAE718EB0658}" dt="2024-09-28T02:47:47.978" v="353"/>
        <pc:sldMkLst>
          <pc:docMk/>
          <pc:sldMk cId="2139308376" sldId="323"/>
        </pc:sldMkLst>
        <pc:spChg chg="del">
          <ac:chgData name="Programas Especiales" userId="S::programasespeciales@siemprelistos.org::1aec19c6-2a4f-43b8-a15d-099dd9038e14" providerId="AD" clId="Web-{BB16E5F2-2788-1E2A-479C-DAE718EB0658}" dt="2024-09-28T02:47:47.978" v="353"/>
          <ac:spMkLst>
            <pc:docMk/>
            <pc:sldMk cId="2139308376" sldId="323"/>
            <ac:spMk id="21" creationId="{09CFC09E-F222-E606-A376-6CBF002305AD}"/>
          </ac:spMkLst>
        </pc:spChg>
        <pc:picChg chg="add mod">
          <ac:chgData name="Programas Especiales" userId="S::programasespeciales@siemprelistos.org::1aec19c6-2a4f-43b8-a15d-099dd9038e14" providerId="AD" clId="Web-{BB16E5F2-2788-1E2A-479C-DAE718EB0658}" dt="2024-09-28T02:47:04.992" v="352" actId="1076"/>
          <ac:picMkLst>
            <pc:docMk/>
            <pc:sldMk cId="2139308376" sldId="323"/>
            <ac:picMk id="2" creationId="{BF87A1D7-15B1-33E8-63D1-34868A7DA7DA}"/>
          </ac:picMkLst>
        </pc:picChg>
        <pc:picChg chg="del">
          <ac:chgData name="Programas Especiales" userId="S::programasespeciales@siemprelistos.org::1aec19c6-2a4f-43b8-a15d-099dd9038e14" providerId="AD" clId="Web-{BB16E5F2-2788-1E2A-479C-DAE718EB0658}" dt="2024-09-28T02:46:52.866" v="348"/>
          <ac:picMkLst>
            <pc:docMk/>
            <pc:sldMk cId="2139308376" sldId="323"/>
            <ac:picMk id="1028" creationId="{FF7A6AA0-3A6E-A2FD-B585-C50E528B29C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D6D140-5BFC-2442-B97E-A9AD99EEC3A8}" type="datetimeFigureOut">
              <a:rPr lang="es-ES_tradnl" smtClean="0"/>
              <a:t>27/09/2024</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06428-DA84-324D-B960-38C611C6ADDC}" type="slidenum">
              <a:rPr lang="es-ES_tradnl" smtClean="0"/>
              <a:t>‹#›</a:t>
            </a:fld>
            <a:endParaRPr lang="es-ES_tradnl"/>
          </a:p>
        </p:txBody>
      </p:sp>
    </p:spTree>
    <p:extLst>
      <p:ext uri="{BB962C8B-B14F-4D97-AF65-F5344CB8AC3E}">
        <p14:creationId xmlns:p14="http://schemas.microsoft.com/office/powerpoint/2010/main" val="4128496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FD906428-DA84-324D-B960-38C611C6ADDC}" type="slidenum">
              <a:rPr lang="es-ES_tradnl" smtClean="0"/>
              <a:t>1</a:t>
            </a:fld>
            <a:endParaRPr lang="es-ES_tradnl"/>
          </a:p>
        </p:txBody>
      </p:sp>
    </p:spTree>
    <p:extLst>
      <p:ext uri="{BB962C8B-B14F-4D97-AF65-F5344CB8AC3E}">
        <p14:creationId xmlns:p14="http://schemas.microsoft.com/office/powerpoint/2010/main" val="382976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FD906428-DA84-324D-B960-38C611C6ADDC}" type="slidenum">
              <a:rPr lang="es-ES_tradnl" smtClean="0"/>
              <a:t>21</a:t>
            </a:fld>
            <a:endParaRPr lang="es-ES_tradnl"/>
          </a:p>
        </p:txBody>
      </p:sp>
    </p:spTree>
    <p:extLst>
      <p:ext uri="{BB962C8B-B14F-4D97-AF65-F5344CB8AC3E}">
        <p14:creationId xmlns:p14="http://schemas.microsoft.com/office/powerpoint/2010/main" val="1841212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FD906428-DA84-324D-B960-38C611C6ADDC}" type="slidenum">
              <a:rPr lang="es-ES_tradnl" smtClean="0"/>
              <a:t>22</a:t>
            </a:fld>
            <a:endParaRPr lang="es-ES_tradnl"/>
          </a:p>
        </p:txBody>
      </p:sp>
    </p:spTree>
    <p:extLst>
      <p:ext uri="{BB962C8B-B14F-4D97-AF65-F5344CB8AC3E}">
        <p14:creationId xmlns:p14="http://schemas.microsoft.com/office/powerpoint/2010/main" val="413687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FD906428-DA84-324D-B960-38C611C6ADDC}" type="slidenum">
              <a:rPr lang="es-ES_tradnl" smtClean="0"/>
              <a:t>23</a:t>
            </a:fld>
            <a:endParaRPr lang="es-ES_tradnl"/>
          </a:p>
        </p:txBody>
      </p:sp>
    </p:spTree>
    <p:extLst>
      <p:ext uri="{BB962C8B-B14F-4D97-AF65-F5344CB8AC3E}">
        <p14:creationId xmlns:p14="http://schemas.microsoft.com/office/powerpoint/2010/main" val="67660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FD906428-DA84-324D-B960-38C611C6ADDC}" type="slidenum">
              <a:rPr lang="es-ES_tradnl" smtClean="0"/>
              <a:t>41</a:t>
            </a:fld>
            <a:endParaRPr lang="es-ES_tradnl"/>
          </a:p>
        </p:txBody>
      </p:sp>
    </p:spTree>
    <p:extLst>
      <p:ext uri="{BB962C8B-B14F-4D97-AF65-F5344CB8AC3E}">
        <p14:creationId xmlns:p14="http://schemas.microsoft.com/office/powerpoint/2010/main" val="186473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FD906428-DA84-324D-B960-38C611C6ADDC}" type="slidenum">
              <a:rPr lang="es-ES_tradnl" smtClean="0"/>
              <a:t>44</a:t>
            </a:fld>
            <a:endParaRPr lang="es-ES_tradnl"/>
          </a:p>
        </p:txBody>
      </p:sp>
    </p:spTree>
    <p:extLst>
      <p:ext uri="{BB962C8B-B14F-4D97-AF65-F5344CB8AC3E}">
        <p14:creationId xmlns:p14="http://schemas.microsoft.com/office/powerpoint/2010/main" val="2440198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590F-896A-73EE-0373-A81C40ED8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_tradnl"/>
          </a:p>
        </p:txBody>
      </p:sp>
      <p:sp>
        <p:nvSpPr>
          <p:cNvPr id="3" name="Subtitle 2">
            <a:extLst>
              <a:ext uri="{FF2B5EF4-FFF2-40B4-BE49-F238E27FC236}">
                <a16:creationId xmlns:a16="http://schemas.microsoft.com/office/drawing/2014/main" id="{455BB8CD-0579-51A7-6956-D02F8771E9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sp>
        <p:nvSpPr>
          <p:cNvPr id="4" name="Date Placeholder 3">
            <a:extLst>
              <a:ext uri="{FF2B5EF4-FFF2-40B4-BE49-F238E27FC236}">
                <a16:creationId xmlns:a16="http://schemas.microsoft.com/office/drawing/2014/main" id="{DED63668-09DE-37FE-F87E-CC1E1215E951}"/>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5" name="Footer Placeholder 4">
            <a:extLst>
              <a:ext uri="{FF2B5EF4-FFF2-40B4-BE49-F238E27FC236}">
                <a16:creationId xmlns:a16="http://schemas.microsoft.com/office/drawing/2014/main" id="{E9D0954E-FB04-7AA4-F759-C4DF8587274F}"/>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B52A597D-D976-7B7D-6895-545585D278D7}"/>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147542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A49FD-B8E1-80FE-E22E-B8E5ACA73025}"/>
              </a:ext>
            </a:extLst>
          </p:cNvPr>
          <p:cNvSpPr>
            <a:spLocks noGrp="1"/>
          </p:cNvSpPr>
          <p:nvPr>
            <p:ph type="title"/>
          </p:nvPr>
        </p:nvSpPr>
        <p:spPr/>
        <p:txBody>
          <a:bodyPr/>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5BB5CD48-F23B-54C0-D4DF-4F0A8252B9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1EC437A6-F27F-65EC-88D4-CA2748C26ABC}"/>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5" name="Footer Placeholder 4">
            <a:extLst>
              <a:ext uri="{FF2B5EF4-FFF2-40B4-BE49-F238E27FC236}">
                <a16:creationId xmlns:a16="http://schemas.microsoft.com/office/drawing/2014/main" id="{3806C96A-982A-2593-818E-BF8952647E5C}"/>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0CC45BA9-2F32-EEEA-F4B0-F7CB88FEF838}"/>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3315127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7561F6-8561-CBE8-BB98-D8B58500AD1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_tradnl"/>
          </a:p>
        </p:txBody>
      </p:sp>
      <p:sp>
        <p:nvSpPr>
          <p:cNvPr id="3" name="Vertical Text Placeholder 2">
            <a:extLst>
              <a:ext uri="{FF2B5EF4-FFF2-40B4-BE49-F238E27FC236}">
                <a16:creationId xmlns:a16="http://schemas.microsoft.com/office/drawing/2014/main" id="{6E997392-A554-1FF0-3E2C-E63D10A5CE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0E467DE6-6145-DDA2-BE58-F4680DA70F24}"/>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5" name="Footer Placeholder 4">
            <a:extLst>
              <a:ext uri="{FF2B5EF4-FFF2-40B4-BE49-F238E27FC236}">
                <a16:creationId xmlns:a16="http://schemas.microsoft.com/office/drawing/2014/main" id="{D8CF8258-6DB0-D1F4-69A9-A896602A9993}"/>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99A17685-9CFE-3121-796A-514286F25C30}"/>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3533023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D3AA-287E-870D-44F8-F9B9896177F7}"/>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77FC0E62-0668-618A-6C14-11E2576CD7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E834E603-ACFF-1010-B9A7-DBDEC093B174}"/>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5" name="Footer Placeholder 4">
            <a:extLst>
              <a:ext uri="{FF2B5EF4-FFF2-40B4-BE49-F238E27FC236}">
                <a16:creationId xmlns:a16="http://schemas.microsoft.com/office/drawing/2014/main" id="{9BF9959A-3A21-D631-C28A-59843D2F31FA}"/>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6D34AFB2-66E8-8297-BAE2-2AFE6B89924C}"/>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109385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A951-223B-7E98-F6A0-1A562BE9AC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37C1D8A3-52DF-9362-56B9-4C6823A90F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5C862C-28FB-C97A-CB16-D74088502C80}"/>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5" name="Footer Placeholder 4">
            <a:extLst>
              <a:ext uri="{FF2B5EF4-FFF2-40B4-BE49-F238E27FC236}">
                <a16:creationId xmlns:a16="http://schemas.microsoft.com/office/drawing/2014/main" id="{D27CA33F-F732-FBCB-537B-9DBC0EFF7598}"/>
              </a:ext>
            </a:extLst>
          </p:cNvPr>
          <p:cNvSpPr>
            <a:spLocks noGrp="1"/>
          </p:cNvSpPr>
          <p:nvPr>
            <p:ph type="ftr" sz="quarter" idx="11"/>
          </p:nvPr>
        </p:nvSpPr>
        <p:spPr/>
        <p:txBody>
          <a:bodyPr/>
          <a:lstStyle/>
          <a:p>
            <a:endParaRPr lang="es-ES_tradnl"/>
          </a:p>
        </p:txBody>
      </p:sp>
      <p:sp>
        <p:nvSpPr>
          <p:cNvPr id="6" name="Slide Number Placeholder 5">
            <a:extLst>
              <a:ext uri="{FF2B5EF4-FFF2-40B4-BE49-F238E27FC236}">
                <a16:creationId xmlns:a16="http://schemas.microsoft.com/office/drawing/2014/main" id="{69D52E78-0E55-4CD0-EED5-C1CFFE5553D0}"/>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4171950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A196-BAA1-0EBA-9F0E-5686B1D02923}"/>
              </a:ext>
            </a:extLst>
          </p:cNvPr>
          <p:cNvSpPr>
            <a:spLocks noGrp="1"/>
          </p:cNvSpPr>
          <p:nvPr>
            <p:ph type="title"/>
          </p:nvPr>
        </p:nvSpPr>
        <p:spPr/>
        <p:txBody>
          <a:body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28A852ED-8564-D1A7-9D51-CED7F58835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ontent Placeholder 3">
            <a:extLst>
              <a:ext uri="{FF2B5EF4-FFF2-40B4-BE49-F238E27FC236}">
                <a16:creationId xmlns:a16="http://schemas.microsoft.com/office/drawing/2014/main" id="{23A9A971-D01A-84CB-C4EB-DF6E7B84CB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Date Placeholder 4">
            <a:extLst>
              <a:ext uri="{FF2B5EF4-FFF2-40B4-BE49-F238E27FC236}">
                <a16:creationId xmlns:a16="http://schemas.microsoft.com/office/drawing/2014/main" id="{0309A531-D6C5-A7F5-710B-E51A56050D2B}"/>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6" name="Footer Placeholder 5">
            <a:extLst>
              <a:ext uri="{FF2B5EF4-FFF2-40B4-BE49-F238E27FC236}">
                <a16:creationId xmlns:a16="http://schemas.microsoft.com/office/drawing/2014/main" id="{86B3AEAF-380B-BCB7-3A9B-3B817AA5B93B}"/>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F1E0CC5F-2FC6-78A9-710B-59D7B5E26B3B}"/>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137088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99FC9-2E61-E0EA-20CF-0A7BFB9D620E}"/>
              </a:ext>
            </a:extLst>
          </p:cNvPr>
          <p:cNvSpPr>
            <a:spLocks noGrp="1"/>
          </p:cNvSpPr>
          <p:nvPr>
            <p:ph type="title"/>
          </p:nvPr>
        </p:nvSpPr>
        <p:spPr>
          <a:xfrm>
            <a:off x="839788" y="365125"/>
            <a:ext cx="10515600" cy="1325563"/>
          </a:xfrm>
        </p:spPr>
        <p:txBody>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83F4D327-2B4C-2D72-4F43-28CF84C82C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531181-2F5F-B207-BE46-75CBB856FE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Text Placeholder 4">
            <a:extLst>
              <a:ext uri="{FF2B5EF4-FFF2-40B4-BE49-F238E27FC236}">
                <a16:creationId xmlns:a16="http://schemas.microsoft.com/office/drawing/2014/main" id="{99B03B69-7A01-6CC3-A26E-BA9B91CC73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953F8C-C1A1-D1A5-FE1F-0C7C9DE552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7" name="Date Placeholder 6">
            <a:extLst>
              <a:ext uri="{FF2B5EF4-FFF2-40B4-BE49-F238E27FC236}">
                <a16:creationId xmlns:a16="http://schemas.microsoft.com/office/drawing/2014/main" id="{B75ADD19-7386-F9BB-01D3-3A927249EBCB}"/>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8" name="Footer Placeholder 7">
            <a:extLst>
              <a:ext uri="{FF2B5EF4-FFF2-40B4-BE49-F238E27FC236}">
                <a16:creationId xmlns:a16="http://schemas.microsoft.com/office/drawing/2014/main" id="{62C4C18E-5C38-66E7-1373-1BCEFC48E9BE}"/>
              </a:ext>
            </a:extLst>
          </p:cNvPr>
          <p:cNvSpPr>
            <a:spLocks noGrp="1"/>
          </p:cNvSpPr>
          <p:nvPr>
            <p:ph type="ftr" sz="quarter" idx="11"/>
          </p:nvPr>
        </p:nvSpPr>
        <p:spPr/>
        <p:txBody>
          <a:bodyPr/>
          <a:lstStyle/>
          <a:p>
            <a:endParaRPr lang="es-ES_tradnl"/>
          </a:p>
        </p:txBody>
      </p:sp>
      <p:sp>
        <p:nvSpPr>
          <p:cNvPr id="9" name="Slide Number Placeholder 8">
            <a:extLst>
              <a:ext uri="{FF2B5EF4-FFF2-40B4-BE49-F238E27FC236}">
                <a16:creationId xmlns:a16="http://schemas.microsoft.com/office/drawing/2014/main" id="{5CB494B3-C237-21A9-D2B1-774C7C71A48A}"/>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281107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6402-FD1E-8F0C-AD06-09CEF8A34188}"/>
              </a:ext>
            </a:extLst>
          </p:cNvPr>
          <p:cNvSpPr>
            <a:spLocks noGrp="1"/>
          </p:cNvSpPr>
          <p:nvPr>
            <p:ph type="title"/>
          </p:nvPr>
        </p:nvSpPr>
        <p:spPr/>
        <p:txBody>
          <a:bodyPr/>
          <a:lstStyle/>
          <a:p>
            <a:r>
              <a:rPr lang="en-US"/>
              <a:t>Click to edit Master title style</a:t>
            </a:r>
            <a:endParaRPr lang="es-ES_tradnl"/>
          </a:p>
        </p:txBody>
      </p:sp>
      <p:sp>
        <p:nvSpPr>
          <p:cNvPr id="3" name="Date Placeholder 2">
            <a:extLst>
              <a:ext uri="{FF2B5EF4-FFF2-40B4-BE49-F238E27FC236}">
                <a16:creationId xmlns:a16="http://schemas.microsoft.com/office/drawing/2014/main" id="{460C443B-396B-82CC-E5BD-CD5BBD6B15E9}"/>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4" name="Footer Placeholder 3">
            <a:extLst>
              <a:ext uri="{FF2B5EF4-FFF2-40B4-BE49-F238E27FC236}">
                <a16:creationId xmlns:a16="http://schemas.microsoft.com/office/drawing/2014/main" id="{32F66CA6-3F7F-F705-A793-60F06C0E08E1}"/>
              </a:ext>
            </a:extLst>
          </p:cNvPr>
          <p:cNvSpPr>
            <a:spLocks noGrp="1"/>
          </p:cNvSpPr>
          <p:nvPr>
            <p:ph type="ftr" sz="quarter" idx="11"/>
          </p:nvPr>
        </p:nvSpPr>
        <p:spPr/>
        <p:txBody>
          <a:bodyPr/>
          <a:lstStyle/>
          <a:p>
            <a:endParaRPr lang="es-ES_tradnl"/>
          </a:p>
        </p:txBody>
      </p:sp>
      <p:sp>
        <p:nvSpPr>
          <p:cNvPr id="5" name="Slide Number Placeholder 4">
            <a:extLst>
              <a:ext uri="{FF2B5EF4-FFF2-40B4-BE49-F238E27FC236}">
                <a16:creationId xmlns:a16="http://schemas.microsoft.com/office/drawing/2014/main" id="{828CF5B7-904D-4758-C08E-24204CD32EE7}"/>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266630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E7218-5317-A851-316A-51CCFC402F0C}"/>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3" name="Footer Placeholder 2">
            <a:extLst>
              <a:ext uri="{FF2B5EF4-FFF2-40B4-BE49-F238E27FC236}">
                <a16:creationId xmlns:a16="http://schemas.microsoft.com/office/drawing/2014/main" id="{2FC022FC-3826-50C2-B28F-01F241225DD4}"/>
              </a:ext>
            </a:extLst>
          </p:cNvPr>
          <p:cNvSpPr>
            <a:spLocks noGrp="1"/>
          </p:cNvSpPr>
          <p:nvPr>
            <p:ph type="ftr" sz="quarter" idx="11"/>
          </p:nvPr>
        </p:nvSpPr>
        <p:spPr/>
        <p:txBody>
          <a:bodyPr/>
          <a:lstStyle/>
          <a:p>
            <a:endParaRPr lang="es-ES_tradnl"/>
          </a:p>
        </p:txBody>
      </p:sp>
      <p:sp>
        <p:nvSpPr>
          <p:cNvPr id="4" name="Slide Number Placeholder 3">
            <a:extLst>
              <a:ext uri="{FF2B5EF4-FFF2-40B4-BE49-F238E27FC236}">
                <a16:creationId xmlns:a16="http://schemas.microsoft.com/office/drawing/2014/main" id="{9A12D797-D165-500E-BBD4-B73BAD9DD700}"/>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2172482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977A1-B7F1-F3CE-AA47-EAFFF006CA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Content Placeholder 2">
            <a:extLst>
              <a:ext uri="{FF2B5EF4-FFF2-40B4-BE49-F238E27FC236}">
                <a16:creationId xmlns:a16="http://schemas.microsoft.com/office/drawing/2014/main" id="{5C58342F-3B99-0B1E-E2BB-C03674C55C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Text Placeholder 3">
            <a:extLst>
              <a:ext uri="{FF2B5EF4-FFF2-40B4-BE49-F238E27FC236}">
                <a16:creationId xmlns:a16="http://schemas.microsoft.com/office/drawing/2014/main" id="{2A4578B3-F893-DA91-3721-B2C272857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B11F4-D928-7CC9-9304-3FE73192820F}"/>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6" name="Footer Placeholder 5">
            <a:extLst>
              <a:ext uri="{FF2B5EF4-FFF2-40B4-BE49-F238E27FC236}">
                <a16:creationId xmlns:a16="http://schemas.microsoft.com/office/drawing/2014/main" id="{B8880C3B-557D-A1FF-F729-E8788A023FE9}"/>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449849F5-45CE-C8D6-D7A9-5FD404EAAAE2}"/>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35653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77560-08BA-D392-0802-EB6EEDEDA1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_tradnl"/>
          </a:p>
        </p:txBody>
      </p:sp>
      <p:sp>
        <p:nvSpPr>
          <p:cNvPr id="3" name="Picture Placeholder 2">
            <a:extLst>
              <a:ext uri="{FF2B5EF4-FFF2-40B4-BE49-F238E27FC236}">
                <a16:creationId xmlns:a16="http://schemas.microsoft.com/office/drawing/2014/main" id="{0AA558CC-E0D2-2AB3-D875-B4E8CBCCE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Text Placeholder 3">
            <a:extLst>
              <a:ext uri="{FF2B5EF4-FFF2-40B4-BE49-F238E27FC236}">
                <a16:creationId xmlns:a16="http://schemas.microsoft.com/office/drawing/2014/main" id="{6EA8106F-BDB4-F58C-CEA2-1E33DA477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3A2370-6347-372E-C8B2-2F4DAB17D4E0}"/>
              </a:ext>
            </a:extLst>
          </p:cNvPr>
          <p:cNvSpPr>
            <a:spLocks noGrp="1"/>
          </p:cNvSpPr>
          <p:nvPr>
            <p:ph type="dt" sz="half" idx="10"/>
          </p:nvPr>
        </p:nvSpPr>
        <p:spPr/>
        <p:txBody>
          <a:bodyPr/>
          <a:lstStyle/>
          <a:p>
            <a:fld id="{99EFCF65-CD5D-C044-A720-45AF8B1DDD75}" type="datetimeFigureOut">
              <a:rPr lang="es-ES_tradnl" smtClean="0"/>
              <a:t>27/09/2024</a:t>
            </a:fld>
            <a:endParaRPr lang="es-ES_tradnl"/>
          </a:p>
        </p:txBody>
      </p:sp>
      <p:sp>
        <p:nvSpPr>
          <p:cNvPr id="6" name="Footer Placeholder 5">
            <a:extLst>
              <a:ext uri="{FF2B5EF4-FFF2-40B4-BE49-F238E27FC236}">
                <a16:creationId xmlns:a16="http://schemas.microsoft.com/office/drawing/2014/main" id="{3A6556D5-C606-933D-42F3-CEDFD12DAA09}"/>
              </a:ext>
            </a:extLst>
          </p:cNvPr>
          <p:cNvSpPr>
            <a:spLocks noGrp="1"/>
          </p:cNvSpPr>
          <p:nvPr>
            <p:ph type="ftr" sz="quarter" idx="11"/>
          </p:nvPr>
        </p:nvSpPr>
        <p:spPr/>
        <p:txBody>
          <a:bodyPr/>
          <a:lstStyle/>
          <a:p>
            <a:endParaRPr lang="es-ES_tradnl"/>
          </a:p>
        </p:txBody>
      </p:sp>
      <p:sp>
        <p:nvSpPr>
          <p:cNvPr id="7" name="Slide Number Placeholder 6">
            <a:extLst>
              <a:ext uri="{FF2B5EF4-FFF2-40B4-BE49-F238E27FC236}">
                <a16:creationId xmlns:a16="http://schemas.microsoft.com/office/drawing/2014/main" id="{721FE0BB-D900-267B-32FC-E75CD648BF8B}"/>
              </a:ext>
            </a:extLst>
          </p:cNvPr>
          <p:cNvSpPr>
            <a:spLocks noGrp="1"/>
          </p:cNvSpPr>
          <p:nvPr>
            <p:ph type="sldNum" sz="quarter" idx="12"/>
          </p:nvPr>
        </p:nvSpPr>
        <p:spPr/>
        <p:txBody>
          <a:body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554828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56A201-2902-557B-20BA-7078B94014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2348FCFA-5D71-9FB7-5D32-37F5D70DA3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9E9C60A7-E064-CBDE-321D-505B5F01E0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EFCF65-CD5D-C044-A720-45AF8B1DDD75}" type="datetimeFigureOut">
              <a:rPr lang="es-ES_tradnl" smtClean="0"/>
              <a:t>27/09/2024</a:t>
            </a:fld>
            <a:endParaRPr lang="es-ES_tradnl"/>
          </a:p>
        </p:txBody>
      </p:sp>
      <p:sp>
        <p:nvSpPr>
          <p:cNvPr id="5" name="Footer Placeholder 4">
            <a:extLst>
              <a:ext uri="{FF2B5EF4-FFF2-40B4-BE49-F238E27FC236}">
                <a16:creationId xmlns:a16="http://schemas.microsoft.com/office/drawing/2014/main" id="{31AD5C02-90D6-5BCE-0722-A33C848C00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_tradnl"/>
          </a:p>
        </p:txBody>
      </p:sp>
      <p:sp>
        <p:nvSpPr>
          <p:cNvPr id="6" name="Slide Number Placeholder 5">
            <a:extLst>
              <a:ext uri="{FF2B5EF4-FFF2-40B4-BE49-F238E27FC236}">
                <a16:creationId xmlns:a16="http://schemas.microsoft.com/office/drawing/2014/main" id="{3A108E78-53BB-E814-D7C0-7024DCC1AF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5E77A31-D786-114B-87F4-6F8FEAF2C80A}" type="slidenum">
              <a:rPr lang="es-ES_tradnl" smtClean="0"/>
              <a:t>‹#›</a:t>
            </a:fld>
            <a:endParaRPr lang="es-ES_tradnl"/>
          </a:p>
        </p:txBody>
      </p:sp>
    </p:spTree>
    <p:extLst>
      <p:ext uri="{BB962C8B-B14F-4D97-AF65-F5344CB8AC3E}">
        <p14:creationId xmlns:p14="http://schemas.microsoft.com/office/powerpoint/2010/main" val="8672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4.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39.png"/><Relationship Id="rId12"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6.png"/><Relationship Id="rId5" Type="http://schemas.openxmlformats.org/officeDocument/2006/relationships/image" Target="../media/image37.png"/><Relationship Id="rId10" Type="http://schemas.openxmlformats.org/officeDocument/2006/relationships/image" Target="../media/image5.svg"/><Relationship Id="rId4" Type="http://schemas.openxmlformats.org/officeDocument/2006/relationships/image" Target="../media/image36.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7.svg"/><Relationship Id="rId12" Type="http://schemas.openxmlformats.org/officeDocument/2006/relationships/image" Target="../media/image4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0.png"/><Relationship Id="rId5" Type="http://schemas.openxmlformats.org/officeDocument/2006/relationships/image" Target="../media/image5.svg"/><Relationship Id="rId10" Type="http://schemas.openxmlformats.org/officeDocument/2006/relationships/image" Target="../media/image39.png"/><Relationship Id="rId4" Type="http://schemas.openxmlformats.org/officeDocument/2006/relationships/image" Target="../media/image4.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6.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7.sv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52.png"/><Relationship Id="rId12"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6.png"/><Relationship Id="rId5" Type="http://schemas.openxmlformats.org/officeDocument/2006/relationships/image" Target="../media/image50.png"/><Relationship Id="rId10" Type="http://schemas.openxmlformats.org/officeDocument/2006/relationships/image" Target="../media/image5.svg"/><Relationship Id="rId4" Type="http://schemas.openxmlformats.org/officeDocument/2006/relationships/image" Target="../media/image49.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6.png"/><Relationship Id="rId5" Type="http://schemas.openxmlformats.org/officeDocument/2006/relationships/image" Target="../media/image11.png"/><Relationship Id="rId10" Type="http://schemas.openxmlformats.org/officeDocument/2006/relationships/image" Target="../media/image5.svg"/><Relationship Id="rId4" Type="http://schemas.openxmlformats.org/officeDocument/2006/relationships/image" Target="../media/image10.svg"/><Relationship Id="rId9" Type="http://schemas.openxmlformats.org/officeDocument/2006/relationships/image" Target="../media/image4.png"/><Relationship Id="rId14"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21.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5.svg"/><Relationship Id="rId5" Type="http://schemas.openxmlformats.org/officeDocument/2006/relationships/image" Target="../media/image19.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8.png"/><Relationship Id="rId4" Type="http://schemas.openxmlformats.org/officeDocument/2006/relationships/image" Target="../media/image14.png"/><Relationship Id="rId9"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60.png"/><Relationship Id="rId4" Type="http://schemas.openxmlformats.org/officeDocument/2006/relationships/image" Target="../media/image14.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1.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46.png"/><Relationship Id="rId10" Type="http://schemas.openxmlformats.org/officeDocument/2006/relationships/image" Target="../media/image62.svg"/><Relationship Id="rId4" Type="http://schemas.openxmlformats.org/officeDocument/2006/relationships/image" Target="../media/image14.png"/><Relationship Id="rId9" Type="http://schemas.openxmlformats.org/officeDocument/2006/relationships/image" Target="../media/image61.png"/><Relationship Id="rId1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65.png"/><Relationship Id="rId5" Type="http://schemas.openxmlformats.org/officeDocument/2006/relationships/image" Target="../media/image4.png"/><Relationship Id="rId10" Type="http://schemas.openxmlformats.org/officeDocument/2006/relationships/image" Target="../media/image64.png"/><Relationship Id="rId4" Type="http://schemas.openxmlformats.org/officeDocument/2006/relationships/image" Target="../media/image14.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6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svg"/><Relationship Id="rId5" Type="http://schemas.openxmlformats.org/officeDocument/2006/relationships/image" Target="../media/image66.png"/><Relationship Id="rId10"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5.sv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2.png"/><Relationship Id="rId9" Type="http://schemas.openxmlformats.org/officeDocument/2006/relationships/image" Target="../media/image73.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6.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6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2.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4.png"/><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1.png"/><Relationship Id="rId9" Type="http://schemas.openxmlformats.org/officeDocument/2006/relationships/image" Target="../media/image82.png"/></Relationships>
</file>

<file path=ppt/slides/_rels/slide3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3.png"/><Relationship Id="rId4" Type="http://schemas.openxmlformats.org/officeDocument/2006/relationships/image" Target="../media/image71.png"/><Relationship Id="rId9" Type="http://schemas.openxmlformats.org/officeDocument/2006/relationships/image" Target="../media/image7.svg"/></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5.jpeg"/><Relationship Id="rId3" Type="http://schemas.openxmlformats.org/officeDocument/2006/relationships/image" Target="../media/image14.png"/><Relationship Id="rId7" Type="http://schemas.openxmlformats.org/officeDocument/2006/relationships/image" Target="../media/image7.svg"/><Relationship Id="rId12" Type="http://schemas.openxmlformats.org/officeDocument/2006/relationships/image" Target="../media/image53.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51.png"/><Relationship Id="rId5" Type="http://schemas.openxmlformats.org/officeDocument/2006/relationships/image" Target="../media/image5.svg"/><Relationship Id="rId10" Type="http://schemas.openxmlformats.org/officeDocument/2006/relationships/image" Target="../media/image50.png"/><Relationship Id="rId4" Type="http://schemas.openxmlformats.org/officeDocument/2006/relationships/image" Target="../media/image4.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86.png"/></Relationships>
</file>

<file path=ppt/slides/_rels/slide4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png"/><Relationship Id="rId7" Type="http://schemas.openxmlformats.org/officeDocument/2006/relationships/image" Target="../media/image8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7.svg"/><Relationship Id="rId5" Type="http://schemas.openxmlformats.org/officeDocument/2006/relationships/image" Target="../media/image21.png"/><Relationship Id="rId10" Type="http://schemas.openxmlformats.org/officeDocument/2006/relationships/image" Target="../media/image6.png"/><Relationship Id="rId4" Type="http://schemas.openxmlformats.org/officeDocument/2006/relationships/image" Target="../media/image20.png"/><Relationship Id="rId9" Type="http://schemas.openxmlformats.org/officeDocument/2006/relationships/image" Target="../media/image5.svg"/></Relationships>
</file>

<file path=ppt/slides/_rels/slide4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2.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4.png"/><Relationship Id="rId7" Type="http://schemas.openxmlformats.org/officeDocument/2006/relationships/image" Target="../media/image5.sv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229BBD-63B8-D838-8CC8-231842BF2AC6}"/>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Picture 9" descr="A logo with a red and blue flower&#10;&#10;Description automatically generated">
            <a:extLst>
              <a:ext uri="{FF2B5EF4-FFF2-40B4-BE49-F238E27FC236}">
                <a16:creationId xmlns:a16="http://schemas.microsoft.com/office/drawing/2014/main" id="{4E7BE0AA-746D-6CAE-43B3-0C9F04E7E329}"/>
              </a:ext>
            </a:extLst>
          </p:cNvPr>
          <p:cNvPicPr>
            <a:picLocks noChangeAspect="1"/>
          </p:cNvPicPr>
          <p:nvPr/>
        </p:nvPicPr>
        <p:blipFill>
          <a:blip r:embed="rId3"/>
          <a:stretch>
            <a:fillRect/>
          </a:stretch>
        </p:blipFill>
        <p:spPr>
          <a:xfrm>
            <a:off x="605092" y="82410"/>
            <a:ext cx="724495" cy="1038703"/>
          </a:xfrm>
          <a:prstGeom prst="rect">
            <a:avLst/>
          </a:prstGeom>
        </p:spPr>
      </p:pic>
      <p:pic>
        <p:nvPicPr>
          <p:cNvPr id="11" name="Picture 10">
            <a:extLst>
              <a:ext uri="{FF2B5EF4-FFF2-40B4-BE49-F238E27FC236}">
                <a16:creationId xmlns:a16="http://schemas.microsoft.com/office/drawing/2014/main" id="{D5C61916-468C-B0D9-FD33-9B0046FADC56}"/>
              </a:ext>
            </a:extLst>
          </p:cNvPr>
          <p:cNvPicPr>
            <a:picLocks noChangeAspect="1"/>
          </p:cNvPicPr>
          <p:nvPr/>
        </p:nvPicPr>
        <p:blipFill rotWithShape="1">
          <a:blip r:embed="rId4"/>
          <a:srcRect b="83457"/>
          <a:stretch/>
        </p:blipFill>
        <p:spPr>
          <a:xfrm>
            <a:off x="0" y="6361167"/>
            <a:ext cx="12192000" cy="911199"/>
          </a:xfrm>
          <a:prstGeom prst="rect">
            <a:avLst/>
          </a:prstGeom>
        </p:spPr>
      </p:pic>
      <p:pic>
        <p:nvPicPr>
          <p:cNvPr id="13" name="Picture 12">
            <a:extLst>
              <a:ext uri="{FF2B5EF4-FFF2-40B4-BE49-F238E27FC236}">
                <a16:creationId xmlns:a16="http://schemas.microsoft.com/office/drawing/2014/main" id="{85610E0E-A291-928F-9468-E7BE67AF294E}"/>
              </a:ext>
            </a:extLst>
          </p:cNvPr>
          <p:cNvPicPr>
            <a:picLocks noChangeAspect="1"/>
          </p:cNvPicPr>
          <p:nvPr/>
        </p:nvPicPr>
        <p:blipFill>
          <a:blip r:embed="rId5"/>
          <a:stretch>
            <a:fillRect/>
          </a:stretch>
        </p:blipFill>
        <p:spPr>
          <a:xfrm>
            <a:off x="4079066" y="2460603"/>
            <a:ext cx="4033867" cy="3900564"/>
          </a:xfrm>
          <a:prstGeom prst="rect">
            <a:avLst/>
          </a:prstGeom>
        </p:spPr>
      </p:pic>
      <p:sp>
        <p:nvSpPr>
          <p:cNvPr id="15" name="TextBox 14">
            <a:extLst>
              <a:ext uri="{FF2B5EF4-FFF2-40B4-BE49-F238E27FC236}">
                <a16:creationId xmlns:a16="http://schemas.microsoft.com/office/drawing/2014/main" id="{996F3828-6DB0-7CFE-FB87-04653D1C2B50}"/>
              </a:ext>
            </a:extLst>
          </p:cNvPr>
          <p:cNvSpPr txBox="1"/>
          <p:nvPr/>
        </p:nvSpPr>
        <p:spPr>
          <a:xfrm>
            <a:off x="2633472" y="1554480"/>
            <a:ext cx="7178040" cy="707886"/>
          </a:xfrm>
          <a:prstGeom prst="rect">
            <a:avLst/>
          </a:prstGeom>
          <a:noFill/>
        </p:spPr>
        <p:txBody>
          <a:bodyPr wrap="square" rtlCol="0">
            <a:spAutoFit/>
          </a:bodyPr>
          <a:lstStyle/>
          <a:p>
            <a:pPr algn="ctr"/>
            <a:r>
              <a:rPr lang="es-ES_tradnl" sz="4000">
                <a:solidFill>
                  <a:srgbClr val="2C1261"/>
                </a:solidFill>
                <a:latin typeface="☞MUSEOSANS-900" panose="02000000000000000000" pitchFamily="2" charset="77"/>
              </a:rPr>
              <a:t>PROGRAMAS DISPONIBLES</a:t>
            </a:r>
          </a:p>
        </p:txBody>
      </p:sp>
      <p:grpSp>
        <p:nvGrpSpPr>
          <p:cNvPr id="16" name="Group 15">
            <a:extLst>
              <a:ext uri="{FF2B5EF4-FFF2-40B4-BE49-F238E27FC236}">
                <a16:creationId xmlns:a16="http://schemas.microsoft.com/office/drawing/2014/main" id="{5AA55D41-333F-C808-F5D5-4DEFC94D91E7}"/>
              </a:ext>
            </a:extLst>
          </p:cNvPr>
          <p:cNvGrpSpPr/>
          <p:nvPr/>
        </p:nvGrpSpPr>
        <p:grpSpPr>
          <a:xfrm>
            <a:off x="10523309" y="-307564"/>
            <a:ext cx="1853825" cy="2012381"/>
            <a:chOff x="10523309" y="-307564"/>
            <a:chExt cx="1853825" cy="2012381"/>
          </a:xfrm>
        </p:grpSpPr>
        <p:pic>
          <p:nvPicPr>
            <p:cNvPr id="17" name="Graphic 16" descr="Gears outline">
              <a:extLst>
                <a:ext uri="{FF2B5EF4-FFF2-40B4-BE49-F238E27FC236}">
                  <a16:creationId xmlns:a16="http://schemas.microsoft.com/office/drawing/2014/main" id="{2E91725E-0542-2020-B39E-6F885E425D83}"/>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7792" t="19252"/>
            <a:stretch/>
          </p:blipFill>
          <p:spPr>
            <a:xfrm rot="20346531" flipH="1">
              <a:off x="10577568" y="-307564"/>
              <a:ext cx="1799566" cy="2012381"/>
            </a:xfrm>
            <a:prstGeom prst="rect">
              <a:avLst/>
            </a:prstGeom>
            <a:effectLst/>
          </p:spPr>
        </p:pic>
        <p:pic>
          <p:nvPicPr>
            <p:cNvPr id="18" name="Graphic 17" descr="Single gear outline">
              <a:extLst>
                <a:ext uri="{FF2B5EF4-FFF2-40B4-BE49-F238E27FC236}">
                  <a16:creationId xmlns:a16="http://schemas.microsoft.com/office/drawing/2014/main" id="{9DCC5CCD-FBC4-0730-8EA5-38BDB5660E6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1650032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38383" y="4040543"/>
            <a:ext cx="2616267" cy="1380517"/>
          </a:xfrm>
          <a:prstGeom prst="roundRect">
            <a:avLst/>
          </a:prstGeom>
          <a:solidFill>
            <a:srgbClr val="0F4588"/>
          </a:solidFill>
          <a:ln w="38100">
            <a:solidFill>
              <a:srgbClr val="2495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effectLst/>
                <a:latin typeface="Museo Sans 500" panose="02000000000000000000" pitchFamily="2" charset="77"/>
              </a:rPr>
              <a:t>El </a:t>
            </a:r>
            <a:r>
              <a:rPr lang="en-US" sz="1400" err="1">
                <a:effectLst/>
                <a:latin typeface="Museo Sans 500" panose="02000000000000000000" pitchFamily="2" charset="77"/>
              </a:rPr>
              <a:t>agua</a:t>
            </a:r>
            <a:r>
              <a:rPr lang="en-US" sz="1400">
                <a:effectLst/>
                <a:latin typeface="Museo Sans 500" panose="02000000000000000000" pitchFamily="2" charset="77"/>
              </a:rPr>
              <a:t> es </a:t>
            </a:r>
            <a:r>
              <a:rPr lang="en-US" sz="1400" err="1">
                <a:effectLst/>
                <a:latin typeface="Museo Sans 500" panose="02000000000000000000" pitchFamily="2" charset="77"/>
              </a:rPr>
              <a:t>vida</a:t>
            </a:r>
            <a:r>
              <a:rPr lang="en-US" sz="1400">
                <a:effectLst/>
                <a:latin typeface="Museo Sans 500" panose="02000000000000000000" pitchFamily="2" charset="77"/>
              </a:rPr>
              <a:t>. ¿</a:t>
            </a:r>
            <a:r>
              <a:rPr lang="en-US" sz="1400" err="1">
                <a:effectLst/>
                <a:latin typeface="Museo Sans 500" panose="02000000000000000000" pitchFamily="2" charset="77"/>
              </a:rPr>
              <a:t>Qué</a:t>
            </a:r>
            <a:r>
              <a:rPr lang="en-US" sz="1400">
                <a:effectLst/>
                <a:latin typeface="Museo Sans 500" panose="02000000000000000000" pitchFamily="2" charset="77"/>
              </a:rPr>
              <a:t> </a:t>
            </a:r>
            <a:r>
              <a:rPr lang="en-US" sz="1400" err="1">
                <a:effectLst/>
                <a:latin typeface="Museo Sans 500" panose="02000000000000000000" pitchFamily="2" charset="77"/>
              </a:rPr>
              <a:t>podemos</a:t>
            </a:r>
            <a:r>
              <a:rPr lang="en-US" sz="1400">
                <a:effectLst/>
                <a:latin typeface="Museo Sans 500" panose="02000000000000000000" pitchFamily="2" charset="77"/>
              </a:rPr>
              <a:t> </a:t>
            </a:r>
            <a:r>
              <a:rPr lang="en-US" sz="1400" err="1">
                <a:effectLst/>
                <a:latin typeface="Museo Sans 500" panose="02000000000000000000" pitchFamily="2" charset="77"/>
              </a:rPr>
              <a:t>hacer</a:t>
            </a:r>
            <a:r>
              <a:rPr lang="en-US" sz="1400">
                <a:effectLst/>
                <a:latin typeface="Museo Sans 500" panose="02000000000000000000" pitchFamily="2" charset="77"/>
              </a:rPr>
              <a:t> para </a:t>
            </a:r>
            <a:r>
              <a:rPr lang="en-US" sz="1400" err="1">
                <a:effectLst/>
                <a:latin typeface="Museo Sans 500" panose="02000000000000000000" pitchFamily="2" charset="77"/>
              </a:rPr>
              <a:t>salvaguardar</a:t>
            </a:r>
            <a:r>
              <a:rPr lang="en-US" sz="1400">
                <a:effectLst/>
                <a:latin typeface="Museo Sans 500" panose="02000000000000000000" pitchFamily="2" charset="77"/>
              </a:rPr>
              <a:t> </a:t>
            </a:r>
            <a:r>
              <a:rPr lang="en-US" sz="1400" err="1">
                <a:effectLst/>
                <a:latin typeface="Museo Sans 500" panose="02000000000000000000" pitchFamily="2" charset="77"/>
              </a:rPr>
              <a:t>este</a:t>
            </a:r>
            <a:r>
              <a:rPr lang="en-US" sz="1400">
                <a:effectLst/>
                <a:latin typeface="Museo Sans 500" panose="02000000000000000000" pitchFamily="2" charset="77"/>
              </a:rPr>
              <a:t> </a:t>
            </a:r>
            <a:r>
              <a:rPr lang="en-US" sz="1400" err="1">
                <a:effectLst/>
                <a:latin typeface="Museo Sans 500" panose="02000000000000000000" pitchFamily="2" charset="77"/>
              </a:rPr>
              <a:t>precioso</a:t>
            </a:r>
            <a:r>
              <a:rPr lang="en-US" sz="1400">
                <a:effectLst/>
                <a:latin typeface="Museo Sans 500" panose="02000000000000000000" pitchFamily="2" charset="77"/>
              </a:rPr>
              <a:t> </a:t>
            </a:r>
            <a:r>
              <a:rPr lang="en-US" sz="1400" err="1">
                <a:effectLst/>
                <a:latin typeface="Museo Sans 500" panose="02000000000000000000" pitchFamily="2" charset="77"/>
              </a:rPr>
              <a:t>recurso</a:t>
            </a:r>
            <a:r>
              <a:rPr lang="en-US" sz="1400">
                <a:effectLst/>
                <a:latin typeface="Museo Sans 500" panose="02000000000000000000" pitchFamily="2" charset="77"/>
              </a:rPr>
              <a:t>?</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612417"/>
          </a:xfrm>
          <a:prstGeom prst="rect">
            <a:avLst/>
          </a:prstGeom>
          <a:noFill/>
        </p:spPr>
        <p:txBody>
          <a:bodyPr wrap="square" rtlCol="0">
            <a:spAutoFit/>
          </a:bodyPr>
          <a:lstStyle/>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Estar familiarizado con los recursos hídricos en tu comunidad.</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Entender la importancia del agua para la vida.</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Observar cuánta agua utilizas en tu vida diaria.</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Sugerir formas de ahorrar agua a tus amigos y familia.</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Saber qué tipo de presiones experimentan los suministros de agua mundiales.</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Ser capaz de informar a tus amigos y familiares acerca de las cuestiones del agua y las posibles soluciones.</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Conocer los problemas relacionados con el agua que otros países enfrentan.</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Ser capaz de pensar independientemente, y con otros, sobre las formas cómo podemos ayudar.</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Poder organizar y participar en una iniciativa comunitaria para ahorrar agua.</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¡Poder convencer a otras personas para que se unan a los esfuerzos para proteger los recursos hídricos de la tierra!</a:t>
            </a: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87940"/>
            <a:ext cx="4416496" cy="461665"/>
          </a:xfrm>
          <a:prstGeom prst="rect">
            <a:avLst/>
          </a:prstGeom>
          <a:noFill/>
        </p:spPr>
        <p:txBody>
          <a:bodyPr wrap="square" rtlCol="0">
            <a:spAutoFit/>
          </a:bodyPr>
          <a:lstStyle/>
          <a:p>
            <a:pPr algn="ctr"/>
            <a:r>
              <a:rPr lang="es-ES_tradnl" sz="2400" b="1">
                <a:solidFill>
                  <a:srgbClr val="0F4588"/>
                </a:solidFill>
                <a:latin typeface="☞MUSEOSANS-900" panose="02000000000000000000" pitchFamily="2" charset="77"/>
              </a:rPr>
              <a:t>AGUA</a:t>
            </a:r>
          </a:p>
        </p:txBody>
      </p:sp>
      <p:pic>
        <p:nvPicPr>
          <p:cNvPr id="3" name="Picture 2">
            <a:extLst>
              <a:ext uri="{FF2B5EF4-FFF2-40B4-BE49-F238E27FC236}">
                <a16:creationId xmlns:a16="http://schemas.microsoft.com/office/drawing/2014/main" id="{A60924CB-F70A-1F94-F378-BCF6BFA682D6}"/>
              </a:ext>
            </a:extLst>
          </p:cNvPr>
          <p:cNvPicPr>
            <a:picLocks noChangeAspect="1"/>
          </p:cNvPicPr>
          <p:nvPr/>
        </p:nvPicPr>
        <p:blipFill>
          <a:blip r:embed="rId4"/>
          <a:stretch>
            <a:fillRect/>
          </a:stretch>
        </p:blipFill>
        <p:spPr>
          <a:xfrm>
            <a:off x="334275" y="5777274"/>
            <a:ext cx="3228434" cy="831169"/>
          </a:xfrm>
          <a:prstGeom prst="rect">
            <a:avLst/>
          </a:prstGeom>
        </p:spPr>
      </p:pic>
      <p:grpSp>
        <p:nvGrpSpPr>
          <p:cNvPr id="4" name="Group 3">
            <a:extLst>
              <a:ext uri="{FF2B5EF4-FFF2-40B4-BE49-F238E27FC236}">
                <a16:creationId xmlns:a16="http://schemas.microsoft.com/office/drawing/2014/main" id="{2FC05DC5-2EA5-B184-6194-F80968C2F407}"/>
              </a:ext>
            </a:extLst>
          </p:cNvPr>
          <p:cNvGrpSpPr/>
          <p:nvPr/>
        </p:nvGrpSpPr>
        <p:grpSpPr>
          <a:xfrm flipH="1">
            <a:off x="-144726" y="-232761"/>
            <a:ext cx="2675261" cy="2754875"/>
            <a:chOff x="10523309" y="-307564"/>
            <a:chExt cx="1853825" cy="2012381"/>
          </a:xfrm>
        </p:grpSpPr>
        <p:pic>
          <p:nvPicPr>
            <p:cNvPr id="5" name="Graphic 4" descr="Gears outline">
              <a:extLst>
                <a:ext uri="{FF2B5EF4-FFF2-40B4-BE49-F238E27FC236}">
                  <a16:creationId xmlns:a16="http://schemas.microsoft.com/office/drawing/2014/main" id="{E783F687-D9F2-F237-EF4C-12FB93985453}"/>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5FE294CA-3E1B-BD90-906C-63A87AAE1E2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2" name="Imagen 107" descr="YUNGA – Guías de México, A.C.">
            <a:extLst>
              <a:ext uri="{FF2B5EF4-FFF2-40B4-BE49-F238E27FC236}">
                <a16:creationId xmlns:a16="http://schemas.microsoft.com/office/drawing/2014/main" id="{CDCC3180-F87F-E611-A31F-EE90E826D61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4516" y="1387940"/>
            <a:ext cx="2304000" cy="2304000"/>
          </a:xfrm>
          <a:prstGeom prst="rect">
            <a:avLst/>
          </a:prstGeom>
          <a:noFill/>
          <a:ln>
            <a:noFill/>
          </a:ln>
        </p:spPr>
      </p:pic>
    </p:spTree>
    <p:extLst>
      <p:ext uri="{BB962C8B-B14F-4D97-AF65-F5344CB8AC3E}">
        <p14:creationId xmlns:p14="http://schemas.microsoft.com/office/powerpoint/2010/main" val="324250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2B7DB53E-090D-485B-606F-8666B6B11F82}"/>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26" name="Round Same Side Corner Rectangle 25">
            <a:extLst>
              <a:ext uri="{FF2B5EF4-FFF2-40B4-BE49-F238E27FC236}">
                <a16:creationId xmlns:a16="http://schemas.microsoft.com/office/drawing/2014/main" id="{3D107F11-8EF0-13A7-DA19-C0C0B4067566}"/>
              </a:ext>
            </a:extLst>
          </p:cNvPr>
          <p:cNvSpPr/>
          <p:nvPr/>
        </p:nvSpPr>
        <p:spPr>
          <a:xfrm rot="5400000">
            <a:off x="-36576" y="2295306"/>
            <a:ext cx="905256" cy="832104"/>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ound Same Side Corner Rectangle 27">
            <a:extLst>
              <a:ext uri="{FF2B5EF4-FFF2-40B4-BE49-F238E27FC236}">
                <a16:creationId xmlns:a16="http://schemas.microsoft.com/office/drawing/2014/main" id="{316E8812-2860-6970-9F29-6803884A6076}"/>
              </a:ext>
            </a:extLst>
          </p:cNvPr>
          <p:cNvSpPr/>
          <p:nvPr/>
        </p:nvSpPr>
        <p:spPr>
          <a:xfrm rot="5400000">
            <a:off x="-36576" y="3249208"/>
            <a:ext cx="905256" cy="832104"/>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ound Same Side Corner Rectangle 28">
            <a:extLst>
              <a:ext uri="{FF2B5EF4-FFF2-40B4-BE49-F238E27FC236}">
                <a16:creationId xmlns:a16="http://schemas.microsoft.com/office/drawing/2014/main" id="{BCC90AFD-759D-4C47-14B9-14C610BE59DB}"/>
              </a:ext>
            </a:extLst>
          </p:cNvPr>
          <p:cNvSpPr/>
          <p:nvPr/>
        </p:nvSpPr>
        <p:spPr>
          <a:xfrm rot="5400000">
            <a:off x="-36576" y="4203110"/>
            <a:ext cx="905256" cy="832104"/>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ound Same Side Corner Rectangle 29">
            <a:extLst>
              <a:ext uri="{FF2B5EF4-FFF2-40B4-BE49-F238E27FC236}">
                <a16:creationId xmlns:a16="http://schemas.microsoft.com/office/drawing/2014/main" id="{D05F1D90-EB89-8737-3E16-7BEDC9A79FA5}"/>
              </a:ext>
            </a:extLst>
          </p:cNvPr>
          <p:cNvSpPr/>
          <p:nvPr/>
        </p:nvSpPr>
        <p:spPr>
          <a:xfrm rot="5400000">
            <a:off x="-36576" y="5157012"/>
            <a:ext cx="905256" cy="832104"/>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2" name="Picture 31" descr="A white line on a black background&#10;&#10;Description automatically generated">
            <a:extLst>
              <a:ext uri="{FF2B5EF4-FFF2-40B4-BE49-F238E27FC236}">
                <a16:creationId xmlns:a16="http://schemas.microsoft.com/office/drawing/2014/main" id="{5C88DC1F-4FC9-DCA2-9477-4D71F09507D3}"/>
              </a:ext>
            </a:extLst>
          </p:cNvPr>
          <p:cNvPicPr>
            <a:picLocks noChangeAspect="1"/>
          </p:cNvPicPr>
          <p:nvPr/>
        </p:nvPicPr>
        <p:blipFill>
          <a:blip r:embed="rId9"/>
          <a:stretch>
            <a:fillRect/>
          </a:stretch>
        </p:blipFill>
        <p:spPr>
          <a:xfrm>
            <a:off x="64610" y="2258730"/>
            <a:ext cx="591187" cy="905256"/>
          </a:xfrm>
          <a:prstGeom prst="rect">
            <a:avLst/>
          </a:prstGeom>
        </p:spPr>
      </p:pic>
      <p:pic>
        <p:nvPicPr>
          <p:cNvPr id="36" name="Picture 35" descr="A white hand with a black background&#10;&#10;Description automatically generated">
            <a:extLst>
              <a:ext uri="{FF2B5EF4-FFF2-40B4-BE49-F238E27FC236}">
                <a16:creationId xmlns:a16="http://schemas.microsoft.com/office/drawing/2014/main" id="{7E998682-B10C-B49A-2C4F-6E34764C3ED7}"/>
              </a:ext>
            </a:extLst>
          </p:cNvPr>
          <p:cNvPicPr>
            <a:picLocks noChangeAspect="1"/>
          </p:cNvPicPr>
          <p:nvPr/>
        </p:nvPicPr>
        <p:blipFill>
          <a:blip r:embed="rId10"/>
          <a:stretch>
            <a:fillRect/>
          </a:stretch>
        </p:blipFill>
        <p:spPr>
          <a:xfrm>
            <a:off x="71549" y="3212632"/>
            <a:ext cx="576305" cy="882467"/>
          </a:xfrm>
          <a:prstGeom prst="rect">
            <a:avLst/>
          </a:prstGeom>
        </p:spPr>
      </p:pic>
      <p:pic>
        <p:nvPicPr>
          <p:cNvPr id="38" name="Picture 37" descr="A white line drawing of a flower&#10;&#10;Description automatically generated">
            <a:extLst>
              <a:ext uri="{FF2B5EF4-FFF2-40B4-BE49-F238E27FC236}">
                <a16:creationId xmlns:a16="http://schemas.microsoft.com/office/drawing/2014/main" id="{B7EE8D0A-8E12-B7E2-CC5D-07D420AAEB7E}"/>
              </a:ext>
            </a:extLst>
          </p:cNvPr>
          <p:cNvPicPr>
            <a:picLocks noChangeAspect="1"/>
          </p:cNvPicPr>
          <p:nvPr/>
        </p:nvPicPr>
        <p:blipFill>
          <a:blip r:embed="rId11"/>
          <a:stretch>
            <a:fillRect/>
          </a:stretch>
        </p:blipFill>
        <p:spPr>
          <a:xfrm>
            <a:off x="-1" y="4200354"/>
            <a:ext cx="832105" cy="837615"/>
          </a:xfrm>
          <a:prstGeom prst="rect">
            <a:avLst/>
          </a:prstGeom>
        </p:spPr>
      </p:pic>
      <p:pic>
        <p:nvPicPr>
          <p:cNvPr id="40" name="Picture 39" descr="A white line on a black background&#10;&#10;Description automatically generated">
            <a:extLst>
              <a:ext uri="{FF2B5EF4-FFF2-40B4-BE49-F238E27FC236}">
                <a16:creationId xmlns:a16="http://schemas.microsoft.com/office/drawing/2014/main" id="{B8486076-C71B-9F1A-2EC7-98B36195DE7B}"/>
              </a:ext>
            </a:extLst>
          </p:cNvPr>
          <p:cNvPicPr>
            <a:picLocks noChangeAspect="1"/>
          </p:cNvPicPr>
          <p:nvPr/>
        </p:nvPicPr>
        <p:blipFill>
          <a:blip r:embed="rId12"/>
          <a:stretch>
            <a:fillRect/>
          </a:stretch>
        </p:blipFill>
        <p:spPr>
          <a:xfrm>
            <a:off x="-15745" y="5194212"/>
            <a:ext cx="847849" cy="793731"/>
          </a:xfrm>
          <a:prstGeom prst="rect">
            <a:avLst/>
          </a:prstGeom>
        </p:spPr>
      </p:pic>
      <p:pic>
        <p:nvPicPr>
          <p:cNvPr id="10" name="Picture 9" descr="A colorful circular pattern with a white symbol&#10;&#10;Description automatically generated with medium confidence">
            <a:extLst>
              <a:ext uri="{FF2B5EF4-FFF2-40B4-BE49-F238E27FC236}">
                <a16:creationId xmlns:a16="http://schemas.microsoft.com/office/drawing/2014/main" id="{44FBA4D8-5788-FD36-3D89-CA68B2A75123}"/>
              </a:ext>
            </a:extLst>
          </p:cNvPr>
          <p:cNvPicPr>
            <a:picLocks noChangeAspect="1"/>
          </p:cNvPicPr>
          <p:nvPr/>
        </p:nvPicPr>
        <p:blipFill>
          <a:blip r:embed="rId13"/>
          <a:stretch>
            <a:fillRect/>
          </a:stretch>
        </p:blipFill>
        <p:spPr>
          <a:xfrm>
            <a:off x="4397320" y="1959527"/>
            <a:ext cx="3007277" cy="3007277"/>
          </a:xfrm>
          <a:prstGeom prst="rect">
            <a:avLst/>
          </a:prstGeom>
        </p:spPr>
      </p:pic>
      <p:pic>
        <p:nvPicPr>
          <p:cNvPr id="21" name="Picture 20" descr="A green and purple letters on a black background&#10;&#10;Description automatically generated">
            <a:extLst>
              <a:ext uri="{FF2B5EF4-FFF2-40B4-BE49-F238E27FC236}">
                <a16:creationId xmlns:a16="http://schemas.microsoft.com/office/drawing/2014/main" id="{2B40148C-DEA0-0850-7243-4C0155C964E3}"/>
              </a:ext>
            </a:extLst>
          </p:cNvPr>
          <p:cNvPicPr>
            <a:picLocks noChangeAspect="1"/>
          </p:cNvPicPr>
          <p:nvPr/>
        </p:nvPicPr>
        <p:blipFill>
          <a:blip r:embed="rId14"/>
          <a:stretch>
            <a:fillRect/>
          </a:stretch>
        </p:blipFill>
        <p:spPr>
          <a:xfrm>
            <a:off x="3438087" y="5005874"/>
            <a:ext cx="4925744" cy="1057923"/>
          </a:xfrm>
          <a:prstGeom prst="rect">
            <a:avLst/>
          </a:prstGeom>
        </p:spPr>
      </p:pic>
    </p:spTree>
    <p:extLst>
      <p:ext uri="{BB962C8B-B14F-4D97-AF65-F5344CB8AC3E}">
        <p14:creationId xmlns:p14="http://schemas.microsoft.com/office/powerpoint/2010/main" val="3276292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35314" y="4083814"/>
            <a:ext cx="2616267" cy="1380517"/>
          </a:xfrm>
          <a:prstGeom prst="roundRect">
            <a:avLst/>
          </a:prstGeom>
          <a:solidFill>
            <a:srgbClr val="AECC54"/>
          </a:solidFill>
          <a:ln w="38100">
            <a:solidFill>
              <a:srgbClr val="5094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rPr>
              <a:t>Entender los ecosistemas</a:t>
            </a:r>
            <a:r>
              <a:rPr lang="es-ES_tradnl" sz="1400">
                <a:latin typeface="Museo Sans 500" panose="02000000000000000000" pitchFamily="2" charset="77"/>
              </a:rPr>
              <a:t>, conectarse con la naturaleza y adoptar prácticas sostenibles para proteger los recursos naturales</a:t>
            </a:r>
            <a:endParaRPr lang="es-ES_tradnl" sz="1400">
              <a:effectLst/>
              <a:latin typeface="Museo Sans 500" panose="02000000000000000000" pitchFamily="2" charset="77"/>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800979"/>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303716"/>
            <a:ext cx="6461184" cy="4293227"/>
          </a:xfrm>
          <a:prstGeom prst="rect">
            <a:avLst/>
          </a:prstGeom>
          <a:noFill/>
        </p:spPr>
        <p:txBody>
          <a:bodyPr wrap="square" rtlCol="0">
            <a:spAutoFit/>
          </a:bodyPr>
          <a:lstStyle/>
          <a:p>
            <a:pPr marL="285750" indent="-285750" algn="just">
              <a:lnSpc>
                <a:spcPct val="115000"/>
              </a:lnSpc>
              <a:buFont typeface="Arial" panose="020B0604020202020204" pitchFamily="34" charset="0"/>
              <a:buChar char="•"/>
            </a:pPr>
            <a:r>
              <a:rPr lang="es-ES_tradnl" sz="1700">
                <a:latin typeface="Avenir Book" panose="02000503020000020003" pitchFamily="2" charset="0"/>
              </a:rPr>
              <a:t>Alentar a la juventud a tener el conocimiento, las habilidades y la actitud para evaluar y reducir el impacto del comportamiento individual en el medio ambiente y fomentar la protección de la naturaleza </a:t>
            </a:r>
          </a:p>
          <a:p>
            <a:pPr marL="285750" indent="-285750" algn="just">
              <a:lnSpc>
                <a:spcPct val="115000"/>
              </a:lnSpc>
              <a:buFont typeface="Arial" panose="020B0604020202020204" pitchFamily="34" charset="0"/>
              <a:buChar char="•"/>
            </a:pPr>
            <a:r>
              <a:rPr lang="es-ES_tradnl" sz="1700">
                <a:latin typeface="Avenir Book" panose="02000503020000020003" pitchFamily="2" charset="0"/>
              </a:rPr>
              <a:t>Promover la comprensión sobre la interconexión entre el desarrollo sostenible, la pobreza, la pérdida de biodiversidad y las acciones de un individuo. </a:t>
            </a:r>
          </a:p>
          <a:p>
            <a:pPr marL="285750" indent="-285750" algn="just">
              <a:lnSpc>
                <a:spcPct val="115000"/>
              </a:lnSpc>
              <a:buFont typeface="Arial" panose="020B0604020202020204" pitchFamily="34" charset="0"/>
              <a:buChar char="•"/>
            </a:pPr>
            <a:r>
              <a:rPr lang="es-ES_tradnl" sz="1700">
                <a:latin typeface="Avenir Book" panose="02000503020000020003" pitchFamily="2" charset="0"/>
              </a:rPr>
              <a:t>Reconocer y promover la contribución de los jóvenes hacia el equilibrio de la vida y la vida sostenible y la biodiversidad. </a:t>
            </a:r>
          </a:p>
          <a:p>
            <a:pPr marL="285750" indent="-285750" algn="just">
              <a:lnSpc>
                <a:spcPct val="115000"/>
              </a:lnSpc>
              <a:buFont typeface="Arial" panose="020B0604020202020204" pitchFamily="34" charset="0"/>
              <a:buChar char="•"/>
            </a:pPr>
            <a:r>
              <a:rPr lang="es-ES_tradnl" sz="1700">
                <a:latin typeface="Avenir Book" panose="02000503020000020003" pitchFamily="2" charset="0"/>
              </a:rPr>
              <a:t>Participar en la red global de jóvenes de </a:t>
            </a:r>
            <a:r>
              <a:rPr lang="es-ES_tradnl" sz="1700" err="1">
                <a:latin typeface="Avenir Book" panose="02000503020000020003" pitchFamily="2" charset="0"/>
              </a:rPr>
              <a:t>Earth</a:t>
            </a:r>
            <a:r>
              <a:rPr lang="es-ES_tradnl" sz="1700">
                <a:latin typeface="Avenir Book" panose="02000503020000020003" pitchFamily="2" charset="0"/>
              </a:rPr>
              <a:t> Tribe que están activamente conscientes, involucrados en la educación ambiental, colaborando con la comunidad, socios y sintiéndose responsables de hacer que el planeta sea mejor de lo que lo encontraron.</a:t>
            </a:r>
            <a:endParaRPr lang="es-ES_tradnl" sz="1700">
              <a:latin typeface="Avenir Book" panose="02000503020000020003"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47102"/>
            <a:ext cx="4416496" cy="461665"/>
          </a:xfrm>
          <a:prstGeom prst="rect">
            <a:avLst/>
          </a:prstGeom>
          <a:noFill/>
        </p:spPr>
        <p:txBody>
          <a:bodyPr wrap="square" rtlCol="0">
            <a:spAutoFit/>
          </a:bodyPr>
          <a:lstStyle/>
          <a:p>
            <a:pPr algn="ctr"/>
            <a:r>
              <a:rPr lang="es-ES_tradnl" sz="2400" b="1">
                <a:solidFill>
                  <a:srgbClr val="AECC54"/>
                </a:solidFill>
                <a:latin typeface="☞MUSEOSANS-900" panose="02000000000000000000" pitchFamily="2" charset="77"/>
              </a:rPr>
              <a:t>CHAMPIONS FOR NATURE</a:t>
            </a:r>
          </a:p>
        </p:txBody>
      </p:sp>
      <p:pic>
        <p:nvPicPr>
          <p:cNvPr id="1026" name="Picture 2">
            <a:extLst>
              <a:ext uri="{FF2B5EF4-FFF2-40B4-BE49-F238E27FC236}">
                <a16:creationId xmlns:a16="http://schemas.microsoft.com/office/drawing/2014/main" id="{19BAECAA-4DFA-C8BB-2A26-CF11DA7862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448" y="1484141"/>
            <a:ext cx="2304001" cy="22757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AF27A33-81C0-F552-EA77-37BE88A462F1}"/>
              </a:ext>
            </a:extLst>
          </p:cNvPr>
          <p:cNvGrpSpPr/>
          <p:nvPr/>
        </p:nvGrpSpPr>
        <p:grpSpPr>
          <a:xfrm>
            <a:off x="297804" y="5788216"/>
            <a:ext cx="3518312" cy="808727"/>
            <a:chOff x="242940" y="5788218"/>
            <a:chExt cx="3518312" cy="808727"/>
          </a:xfrm>
        </p:grpSpPr>
        <p:pic>
          <p:nvPicPr>
            <p:cNvPr id="2050" name="Picture 2">
              <a:extLst>
                <a:ext uri="{FF2B5EF4-FFF2-40B4-BE49-F238E27FC236}">
                  <a16:creationId xmlns:a16="http://schemas.microsoft.com/office/drawing/2014/main" id="{A4BF4915-027A-E6DB-14FD-1C86BC07D9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40" y="5788218"/>
              <a:ext cx="808725" cy="808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E47BE85-CB48-27EE-DB56-69E71C3E77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6135" y="5788218"/>
              <a:ext cx="808726" cy="808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E97673B-04E0-0420-ED6D-677AC856CD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9331" y="5788218"/>
              <a:ext cx="808726" cy="8087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4F97183-616A-2FA0-0D53-6E02D0508E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2526" y="5788219"/>
              <a:ext cx="808726" cy="8087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647A9AB-E9A0-6F99-08AD-D587634EE411}"/>
              </a:ext>
            </a:extLst>
          </p:cNvPr>
          <p:cNvGrpSpPr/>
          <p:nvPr/>
        </p:nvGrpSpPr>
        <p:grpSpPr>
          <a:xfrm flipH="1">
            <a:off x="-178949" y="-221987"/>
            <a:ext cx="1853825" cy="2012381"/>
            <a:chOff x="10523309" y="-307564"/>
            <a:chExt cx="1853825" cy="2012381"/>
          </a:xfrm>
        </p:grpSpPr>
        <p:pic>
          <p:nvPicPr>
            <p:cNvPr id="12" name="Graphic 11" descr="Gears outline">
              <a:extLst>
                <a:ext uri="{FF2B5EF4-FFF2-40B4-BE49-F238E27FC236}">
                  <a16:creationId xmlns:a16="http://schemas.microsoft.com/office/drawing/2014/main" id="{9706505E-1CBE-0630-5238-DAB212F055B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7792" t="19252"/>
            <a:stretch/>
          </p:blipFill>
          <p:spPr>
            <a:xfrm rot="20346531" flipH="1">
              <a:off x="10577568" y="-307564"/>
              <a:ext cx="1799566" cy="2012381"/>
            </a:xfrm>
            <a:prstGeom prst="rect">
              <a:avLst/>
            </a:prstGeom>
            <a:effectLst/>
          </p:spPr>
        </p:pic>
        <p:pic>
          <p:nvPicPr>
            <p:cNvPr id="13" name="Graphic 12" descr="Single gear outline">
              <a:extLst>
                <a:ext uri="{FF2B5EF4-FFF2-40B4-BE49-F238E27FC236}">
                  <a16:creationId xmlns:a16="http://schemas.microsoft.com/office/drawing/2014/main" id="{BD26BB6A-9929-2087-3CC4-EB7BBD492C55}"/>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2492052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16794" y="4010566"/>
            <a:ext cx="2694273" cy="1474831"/>
          </a:xfrm>
          <a:prstGeom prst="roundRect">
            <a:avLst/>
          </a:prstGeom>
          <a:solidFill>
            <a:srgbClr val="8DBCE5"/>
          </a:solidFill>
          <a:ln w="38100">
            <a:solidFill>
              <a:srgbClr val="0D41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pPr>
            <a:r>
              <a:rPr lang="en-US" sz="1300" err="1">
                <a:latin typeface="Avenir Book" panose="02000503020000020003" pitchFamily="2" charset="0"/>
              </a:rPr>
              <a:t>Invita</a:t>
            </a:r>
            <a:r>
              <a:rPr lang="en-US" sz="1300">
                <a:latin typeface="Avenir Book" panose="02000503020000020003" pitchFamily="2" charset="0"/>
              </a:rPr>
              <a:t> a </a:t>
            </a:r>
            <a:r>
              <a:rPr lang="en-US" sz="1300" err="1">
                <a:latin typeface="Avenir Book" panose="02000503020000020003" pitchFamily="2" charset="0"/>
              </a:rPr>
              <a:t>los</a:t>
            </a:r>
            <a:r>
              <a:rPr lang="en-US" sz="1300">
                <a:latin typeface="Avenir Book" panose="02000503020000020003" pitchFamily="2" charset="0"/>
              </a:rPr>
              <a:t> </a:t>
            </a:r>
            <a:r>
              <a:rPr lang="en-US" sz="1300" err="1">
                <a:latin typeface="Avenir Book" panose="02000503020000020003" pitchFamily="2" charset="0"/>
              </a:rPr>
              <a:t>jóvenes</a:t>
            </a:r>
            <a:r>
              <a:rPr lang="en-US" sz="1300">
                <a:latin typeface="Avenir Book" panose="02000503020000020003" pitchFamily="2" charset="0"/>
              </a:rPr>
              <a:t> a </a:t>
            </a:r>
            <a:r>
              <a:rPr lang="en-US" sz="1300" err="1">
                <a:latin typeface="Avenir Book" panose="02000503020000020003" pitchFamily="2" charset="0"/>
              </a:rPr>
              <a:t>trabajar</a:t>
            </a:r>
            <a:r>
              <a:rPr lang="en-US" sz="1300">
                <a:latin typeface="Avenir Book" panose="02000503020000020003" pitchFamily="2" charset="0"/>
              </a:rPr>
              <a:t> con sus </a:t>
            </a:r>
            <a:r>
              <a:rPr lang="en-US" sz="1300" err="1">
                <a:latin typeface="Avenir Book" panose="02000503020000020003" pitchFamily="2" charset="0"/>
              </a:rPr>
              <a:t>comunidades</a:t>
            </a:r>
            <a:r>
              <a:rPr lang="en-US" sz="1300">
                <a:latin typeface="Avenir Book" panose="02000503020000020003" pitchFamily="2" charset="0"/>
              </a:rPr>
              <a:t> </a:t>
            </a:r>
            <a:r>
              <a:rPr lang="en-US" sz="1300" err="1">
                <a:latin typeface="Avenir Book" panose="02000503020000020003" pitchFamily="2" charset="0"/>
              </a:rPr>
              <a:t>en</a:t>
            </a:r>
            <a:r>
              <a:rPr lang="en-US" sz="1300">
                <a:latin typeface="Avenir Book" panose="02000503020000020003" pitchFamily="2" charset="0"/>
              </a:rPr>
              <a:t> </a:t>
            </a:r>
            <a:r>
              <a:rPr lang="en-US" sz="1300" err="1">
                <a:latin typeface="Avenir Book" panose="02000503020000020003" pitchFamily="2" charset="0"/>
              </a:rPr>
              <a:t>proyectos</a:t>
            </a:r>
            <a:r>
              <a:rPr lang="en-US" sz="1300">
                <a:latin typeface="Avenir Book" panose="02000503020000020003" pitchFamily="2" charset="0"/>
              </a:rPr>
              <a:t> para </a:t>
            </a:r>
            <a:r>
              <a:rPr lang="en-US" sz="1300" err="1">
                <a:latin typeface="Avenir Book" panose="02000503020000020003" pitchFamily="2" charset="0"/>
              </a:rPr>
              <a:t>reducir</a:t>
            </a:r>
            <a:r>
              <a:rPr lang="en-US" sz="1300">
                <a:latin typeface="Avenir Book" panose="02000503020000020003" pitchFamily="2" charset="0"/>
              </a:rPr>
              <a:t>, </a:t>
            </a:r>
            <a:r>
              <a:rPr lang="en-US" sz="1300" err="1">
                <a:latin typeface="Avenir Book" panose="02000503020000020003" pitchFamily="2" charset="0"/>
              </a:rPr>
              <a:t>reutilizar</a:t>
            </a:r>
            <a:r>
              <a:rPr lang="en-US" sz="1300">
                <a:latin typeface="Avenir Book" panose="02000503020000020003" pitchFamily="2" charset="0"/>
              </a:rPr>
              <a:t> y </a:t>
            </a:r>
            <a:r>
              <a:rPr lang="en-US" sz="1300" err="1">
                <a:latin typeface="Avenir Book" panose="02000503020000020003" pitchFamily="2" charset="0"/>
              </a:rPr>
              <a:t>reciclar</a:t>
            </a:r>
            <a:r>
              <a:rPr lang="en-US" sz="1300">
                <a:latin typeface="Avenir Book" panose="02000503020000020003" pitchFamily="2" charset="0"/>
              </a:rPr>
              <a:t> </a:t>
            </a:r>
            <a:r>
              <a:rPr lang="en-US" sz="1300" err="1">
                <a:latin typeface="Avenir Book" panose="02000503020000020003" pitchFamily="2" charset="0"/>
              </a:rPr>
              <a:t>desechos</a:t>
            </a:r>
            <a:r>
              <a:rPr lang="en-US" sz="1300">
                <a:latin typeface="Avenir Book" panose="02000503020000020003" pitchFamily="2" charset="0"/>
              </a:rPr>
              <a:t> </a:t>
            </a:r>
            <a:r>
              <a:rPr lang="en-US" sz="1300" err="1">
                <a:latin typeface="Avenir Book" panose="02000503020000020003" pitchFamily="2" charset="0"/>
              </a:rPr>
              <a:t>como</a:t>
            </a:r>
            <a:r>
              <a:rPr lang="en-US" sz="1300">
                <a:latin typeface="Avenir Book" panose="02000503020000020003" pitchFamily="2" charset="0"/>
              </a:rPr>
              <a:t> </a:t>
            </a:r>
            <a:r>
              <a:rPr lang="en-US" sz="1300" err="1">
                <a:latin typeface="Avenir Book" panose="02000503020000020003" pitchFamily="2" charset="0"/>
              </a:rPr>
              <a:t>los</a:t>
            </a:r>
            <a:r>
              <a:rPr lang="en-US" sz="1300">
                <a:latin typeface="Avenir Book" panose="02000503020000020003" pitchFamily="2" charset="0"/>
              </a:rPr>
              <a:t> </a:t>
            </a:r>
            <a:r>
              <a:rPr lang="en-US" sz="1300" err="1">
                <a:latin typeface="Avenir Book" panose="02000503020000020003" pitchFamily="2" charset="0"/>
              </a:rPr>
              <a:t>plásticos</a:t>
            </a:r>
            <a:r>
              <a:rPr lang="en-US" sz="1300">
                <a:latin typeface="Avenir Book" panose="02000503020000020003" pitchFamily="2" charset="0"/>
              </a:rPr>
              <a:t> de un solo </a:t>
            </a:r>
            <a:r>
              <a:rPr lang="en-US" sz="1300" err="1">
                <a:latin typeface="Avenir Book" panose="02000503020000020003" pitchFamily="2" charset="0"/>
              </a:rPr>
              <a:t>uso</a:t>
            </a:r>
            <a:endParaRPr lang="en-US" sz="1300">
              <a:latin typeface="Avenir Book" panose="02000503020000020003" pitchFamily="2" charset="0"/>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800979"/>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738876" y="2529549"/>
            <a:ext cx="6917693" cy="3056350"/>
          </a:xfrm>
          <a:prstGeom prst="rect">
            <a:avLst/>
          </a:prstGeom>
          <a:noFill/>
        </p:spPr>
        <p:txBody>
          <a:bodyPr wrap="square" rtlCol="0">
            <a:spAutoFit/>
          </a:bodyPr>
          <a:lstStyle/>
          <a:p>
            <a:pPr marL="285750" indent="-285750" algn="just">
              <a:lnSpc>
                <a:spcPct val="115000"/>
              </a:lnSpc>
              <a:buFont typeface="Arial" panose="020B0604020202020204" pitchFamily="34" charset="0"/>
              <a:buChar char="•"/>
            </a:pPr>
            <a:r>
              <a:rPr lang="es-ES_tradnl" sz="1400">
                <a:latin typeface="Avenir Book" panose="02000503020000020003" pitchFamily="2" charset="0"/>
              </a:rPr>
              <a:t>Motivar a los jóvenes a tener el conocimiento, las habilidades y la actitud para ser responsables sobre el consumo diario, en particular con el plástico, y encontrar alternativas respetuosas con el medio ambiente, siguiendo los resultados de aprendizaje que se reflejan a continuación en la matriz de competencias.</a:t>
            </a:r>
          </a:p>
          <a:p>
            <a:pPr marL="285750" indent="-285750" algn="just">
              <a:lnSpc>
                <a:spcPct val="115000"/>
              </a:lnSpc>
              <a:buFont typeface="Arial" panose="020B0604020202020204" pitchFamily="34" charset="0"/>
              <a:buChar char="•"/>
            </a:pPr>
            <a:r>
              <a:rPr lang="es-ES_tradnl" sz="1400">
                <a:latin typeface="Avenir Book" panose="02000503020000020003" pitchFamily="2" charset="0"/>
              </a:rPr>
              <a:t>Comprender qué es el plástico y cómo el plástico amenaza la vida en los océanos y en la tierra;</a:t>
            </a:r>
          </a:p>
          <a:p>
            <a:pPr marL="285750" indent="-285750" algn="just">
              <a:lnSpc>
                <a:spcPct val="115000"/>
              </a:lnSpc>
              <a:buFont typeface="Arial" panose="020B0604020202020204" pitchFamily="34" charset="0"/>
              <a:buChar char="•"/>
            </a:pPr>
            <a:r>
              <a:rPr lang="es-ES_tradnl" sz="1400">
                <a:latin typeface="Avenir Book" panose="02000503020000020003" pitchFamily="2" charset="0"/>
              </a:rPr>
              <a:t>Comprendan cómo la comunidad mundial está abordando el problema.</a:t>
            </a:r>
          </a:p>
          <a:p>
            <a:pPr marL="285750" indent="-285750" algn="just">
              <a:lnSpc>
                <a:spcPct val="115000"/>
              </a:lnSpc>
              <a:buFont typeface="Arial" panose="020B0604020202020204" pitchFamily="34" charset="0"/>
              <a:buChar char="•"/>
            </a:pPr>
            <a:r>
              <a:rPr lang="es-ES_tradnl" sz="1400">
                <a:latin typeface="Avenir Book" panose="02000503020000020003" pitchFamily="2" charset="0"/>
              </a:rPr>
              <a:t>Entiendan y tomen acción para disminuir el uso personal de plásticos de un solo uso.</a:t>
            </a:r>
          </a:p>
          <a:p>
            <a:pPr marL="285750" indent="-285750" algn="just">
              <a:lnSpc>
                <a:spcPct val="115000"/>
              </a:lnSpc>
              <a:buFont typeface="Arial" panose="020B0604020202020204" pitchFamily="34" charset="0"/>
              <a:buChar char="•"/>
            </a:pPr>
            <a:r>
              <a:rPr lang="es-ES_tradnl" sz="1400">
                <a:latin typeface="Avenir Book" panose="02000503020000020003" pitchFamily="2" charset="0"/>
              </a:rPr>
              <a:t>Inspiraren a sus amigos, familia, escuela y comunidad a reducir, reusar y reciclar los plásticos de un solo uso.</a:t>
            </a: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47102"/>
            <a:ext cx="4416496" cy="461665"/>
          </a:xfrm>
          <a:prstGeom prst="rect">
            <a:avLst/>
          </a:prstGeom>
          <a:noFill/>
        </p:spPr>
        <p:txBody>
          <a:bodyPr wrap="square" rtlCol="0">
            <a:spAutoFit/>
          </a:bodyPr>
          <a:lstStyle/>
          <a:p>
            <a:pPr algn="ctr"/>
            <a:r>
              <a:rPr lang="es-ES_tradnl" sz="2400" b="1">
                <a:solidFill>
                  <a:srgbClr val="0D4180"/>
                </a:solidFill>
                <a:latin typeface="☞MUSEOSANS-900" panose="02000000000000000000" pitchFamily="2" charset="77"/>
              </a:rPr>
              <a:t>PLASTIC TIDE TURNERS</a:t>
            </a:r>
          </a:p>
        </p:txBody>
      </p:sp>
      <p:grpSp>
        <p:nvGrpSpPr>
          <p:cNvPr id="4" name="Group 3">
            <a:extLst>
              <a:ext uri="{FF2B5EF4-FFF2-40B4-BE49-F238E27FC236}">
                <a16:creationId xmlns:a16="http://schemas.microsoft.com/office/drawing/2014/main" id="{68033625-49BB-AFF3-5A56-C62B4CE10525}"/>
              </a:ext>
            </a:extLst>
          </p:cNvPr>
          <p:cNvGrpSpPr/>
          <p:nvPr/>
        </p:nvGrpSpPr>
        <p:grpSpPr>
          <a:xfrm flipH="1">
            <a:off x="-144726" y="-232761"/>
            <a:ext cx="2675261" cy="2754875"/>
            <a:chOff x="10523309" y="-307564"/>
            <a:chExt cx="1853825" cy="2012381"/>
          </a:xfrm>
        </p:grpSpPr>
        <p:pic>
          <p:nvPicPr>
            <p:cNvPr id="5" name="Graphic 4" descr="Gears outline">
              <a:extLst>
                <a:ext uri="{FF2B5EF4-FFF2-40B4-BE49-F238E27FC236}">
                  <a16:creationId xmlns:a16="http://schemas.microsoft.com/office/drawing/2014/main" id="{C88210A8-66D1-31D4-488E-D2AE498A6F9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79DE6C52-E5B5-94CD-CEF0-800B44C127A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3" name="Picture 2">
            <a:extLst>
              <a:ext uri="{FF2B5EF4-FFF2-40B4-BE49-F238E27FC236}">
                <a16:creationId xmlns:a16="http://schemas.microsoft.com/office/drawing/2014/main" id="{451D05E2-3520-22B3-1A9C-AE401CF70BEF}"/>
              </a:ext>
            </a:extLst>
          </p:cNvPr>
          <p:cNvPicPr>
            <a:picLocks noChangeAspect="1"/>
          </p:cNvPicPr>
          <p:nvPr/>
        </p:nvPicPr>
        <p:blipFill>
          <a:blip r:embed="rId8"/>
          <a:stretch>
            <a:fillRect/>
          </a:stretch>
        </p:blipFill>
        <p:spPr>
          <a:xfrm>
            <a:off x="857597" y="1508018"/>
            <a:ext cx="2212669" cy="2199729"/>
          </a:xfrm>
          <a:prstGeom prst="rect">
            <a:avLst/>
          </a:prstGeom>
        </p:spPr>
      </p:pic>
      <p:pic>
        <p:nvPicPr>
          <p:cNvPr id="2052" name="Picture 4">
            <a:extLst>
              <a:ext uri="{FF2B5EF4-FFF2-40B4-BE49-F238E27FC236}">
                <a16:creationId xmlns:a16="http://schemas.microsoft.com/office/drawing/2014/main" id="{AE47BE85-CB48-27EE-DB56-69E71C3E77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0999" y="5788216"/>
            <a:ext cx="808726" cy="8087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8E97673B-04E0-0420-ED6D-677AC856CD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04195" y="5788216"/>
            <a:ext cx="808726" cy="8087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4F97183-616A-2FA0-0D53-6E02D0508E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7390" y="5788217"/>
            <a:ext cx="808726" cy="80872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3C2BF4BE-3B9E-63B6-DD65-76634766672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803" y="5788216"/>
            <a:ext cx="808726" cy="808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0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F7FF177-1683-9EF6-DB7D-19E0207C1524}"/>
              </a:ext>
            </a:extLst>
          </p:cNvPr>
          <p:cNvSpPr txBox="1"/>
          <p:nvPr/>
        </p:nvSpPr>
        <p:spPr>
          <a:xfrm>
            <a:off x="5636843" y="1800979"/>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2" y="2777309"/>
            <a:ext cx="6917693" cy="3479799"/>
          </a:xfrm>
          <a:prstGeom prst="rect">
            <a:avLst/>
          </a:prstGeom>
          <a:noFill/>
        </p:spPr>
        <p:txBody>
          <a:bodyPr wrap="square" rtlCol="0">
            <a:spAutoFit/>
          </a:bodyPr>
          <a:lstStyle/>
          <a:p>
            <a:pPr marL="285750" indent="-285750" algn="just">
              <a:lnSpc>
                <a:spcPct val="115000"/>
              </a:lnSpc>
              <a:buFont typeface="Arial" panose="020B0604020202020204" pitchFamily="34" charset="0"/>
              <a:buChar char="•"/>
            </a:pPr>
            <a:r>
              <a:rPr lang="es-ES_tradnl" sz="1600">
                <a:latin typeface="Avenir Book" panose="02000503020000020003" pitchFamily="2" charset="0"/>
              </a:rPr>
              <a:t>Aprender sobre la dependencia de la civilización en fuentes de energía externa</a:t>
            </a:r>
          </a:p>
          <a:p>
            <a:pPr marL="285750" indent="-285750" algn="just">
              <a:lnSpc>
                <a:spcPct val="115000"/>
              </a:lnSpc>
              <a:buFont typeface="Arial" panose="020B0604020202020204" pitchFamily="34" charset="0"/>
              <a:buChar char="•"/>
            </a:pPr>
            <a:r>
              <a:rPr lang="es-ES_tradnl" sz="1600">
                <a:latin typeface="Avenir Book" panose="02000503020000020003" pitchFamily="2" charset="0"/>
                <a:cs typeface="Times New Roman" panose="02020603050405020304" pitchFamily="18" charset="0"/>
              </a:rPr>
              <a:t>Diferenciar sobre fuentes de energía renovables y no renovables.</a:t>
            </a:r>
          </a:p>
          <a:p>
            <a:pPr marL="285750" indent="-285750" algn="just">
              <a:lnSpc>
                <a:spcPct val="115000"/>
              </a:lnSpc>
              <a:buFont typeface="Arial" panose="020B0604020202020204" pitchFamily="34" charset="0"/>
              <a:buChar char="•"/>
            </a:pPr>
            <a:r>
              <a:rPr lang="es-ES_tradnl" sz="1600">
                <a:latin typeface="Avenir Book" panose="02000503020000020003" pitchFamily="2" charset="0"/>
                <a:cs typeface="Times New Roman" panose="02020603050405020304" pitchFamily="18" charset="0"/>
              </a:rPr>
              <a:t>Conocer las ventajas y desventajas de las distintas fuentes de energía.</a:t>
            </a:r>
          </a:p>
          <a:p>
            <a:pPr marL="285750" indent="-285750" algn="just">
              <a:lnSpc>
                <a:spcPct val="115000"/>
              </a:lnSpc>
              <a:buFont typeface="Arial" panose="020B0604020202020204" pitchFamily="34" charset="0"/>
              <a:buChar char="•"/>
            </a:pPr>
            <a:r>
              <a:rPr lang="es-ES_tradnl" sz="1600">
                <a:latin typeface="Avenir Book" panose="02000503020000020003" pitchFamily="2" charset="0"/>
                <a:cs typeface="Times New Roman" panose="02020603050405020304" pitchFamily="18" charset="0"/>
              </a:rPr>
              <a:t>Reconocer cómo las fuentes de energía renovables pueden reducir el impacto ambiental e impulsar el desarrollo sostenible.</a:t>
            </a:r>
          </a:p>
          <a:p>
            <a:pPr marL="285750" indent="-285750" algn="just">
              <a:lnSpc>
                <a:spcPct val="115000"/>
              </a:lnSpc>
              <a:buFont typeface="Arial" panose="020B0604020202020204" pitchFamily="34" charset="0"/>
              <a:buChar char="•"/>
            </a:pPr>
            <a:r>
              <a:rPr lang="es-ES_tradnl" sz="1600">
                <a:latin typeface="Avenir Book" panose="02000503020000020003" pitchFamily="2" charset="0"/>
                <a:cs typeface="Times New Roman" panose="02020603050405020304" pitchFamily="18" charset="0"/>
              </a:rPr>
              <a:t>Reconocer la responsabilidad en la protección del clima.</a:t>
            </a:r>
          </a:p>
          <a:p>
            <a:pPr marL="285750" indent="-285750" algn="just">
              <a:lnSpc>
                <a:spcPct val="115000"/>
              </a:lnSpc>
              <a:buFont typeface="Arial" panose="020B0604020202020204" pitchFamily="34" charset="0"/>
              <a:buChar char="•"/>
            </a:pPr>
            <a:r>
              <a:rPr lang="es-ES_tradnl" sz="1600">
                <a:latin typeface="Avenir Book" panose="02000503020000020003" pitchFamily="2" charset="0"/>
                <a:cs typeface="Times New Roman" panose="02020603050405020304" pitchFamily="18" charset="0"/>
              </a:rPr>
              <a:t>Saber cómo reducir el consumo propio de energía diaria.</a:t>
            </a:r>
          </a:p>
          <a:p>
            <a:pPr marL="285750" indent="-285750" algn="just">
              <a:lnSpc>
                <a:spcPct val="115000"/>
              </a:lnSpc>
              <a:buFont typeface="Arial" panose="020B0604020202020204" pitchFamily="34" charset="0"/>
              <a:buChar char="•"/>
            </a:pPr>
            <a:r>
              <a:rPr lang="es-ES_tradnl" sz="1600">
                <a:latin typeface="Avenir Book" panose="02000503020000020003" pitchFamily="2" charset="0"/>
                <a:cs typeface="Times New Roman" panose="02020603050405020304" pitchFamily="18" charset="0"/>
              </a:rPr>
              <a:t>Promover activamente actividades energéticamente sostenibles y amigables con el clima en su vida diaria, centro educativo o lugar de trabajo.</a:t>
            </a:r>
          </a:p>
          <a:p>
            <a:pPr marL="285750" indent="-285750" algn="just">
              <a:lnSpc>
                <a:spcPct val="115000"/>
              </a:lnSpc>
              <a:buFont typeface="Arial" panose="020B0604020202020204" pitchFamily="34" charset="0"/>
              <a:buChar char="•"/>
            </a:pPr>
            <a:endParaRPr lang="es-ES_tradnl" sz="1600">
              <a:latin typeface="Avenir Book" panose="02000503020000020003"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625946" y="1356562"/>
            <a:ext cx="4819121" cy="461665"/>
          </a:xfrm>
          <a:prstGeom prst="rect">
            <a:avLst/>
          </a:prstGeom>
          <a:noFill/>
        </p:spPr>
        <p:txBody>
          <a:bodyPr wrap="square" rtlCol="0">
            <a:spAutoFit/>
          </a:bodyPr>
          <a:lstStyle/>
          <a:p>
            <a:pPr algn="ctr"/>
            <a:r>
              <a:rPr lang="es-ES_tradnl" sz="2400" b="1">
                <a:solidFill>
                  <a:srgbClr val="A68525"/>
                </a:solidFill>
                <a:latin typeface="☞MUSEOSANS-900" panose="02000000000000000000" pitchFamily="2" charset="77"/>
              </a:rPr>
              <a:t>SCOUTS GO SOLAR</a:t>
            </a:r>
          </a:p>
        </p:txBody>
      </p:sp>
      <p:sp>
        <p:nvSpPr>
          <p:cNvPr id="2" name="Rounded Rectangle 1">
            <a:extLst>
              <a:ext uri="{FF2B5EF4-FFF2-40B4-BE49-F238E27FC236}">
                <a16:creationId xmlns:a16="http://schemas.microsoft.com/office/drawing/2014/main" id="{371BE536-5E00-6C45-5559-D2E2564FD32D}"/>
              </a:ext>
            </a:extLst>
          </p:cNvPr>
          <p:cNvSpPr/>
          <p:nvPr/>
        </p:nvSpPr>
        <p:spPr>
          <a:xfrm>
            <a:off x="513931" y="3987471"/>
            <a:ext cx="2694273" cy="1474831"/>
          </a:xfrm>
          <a:prstGeom prst="roundRect">
            <a:avLst/>
          </a:prstGeom>
          <a:solidFill>
            <a:srgbClr val="FEEA09"/>
          </a:solidFill>
          <a:ln w="38100">
            <a:solidFill>
              <a:srgbClr val="A383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pPr>
            <a:r>
              <a:rPr lang="es-ES_tradnl" sz="1300">
                <a:solidFill>
                  <a:srgbClr val="57297C"/>
                </a:solidFill>
                <a:latin typeface="Museo Sans 500" panose="02000000000000000000" pitchFamily="2" charset="77"/>
              </a:rPr>
              <a:t>Comprender como diferentes opciones de producción de energía y comportamiento tienen un impacto sobre el cambio climático</a:t>
            </a:r>
          </a:p>
        </p:txBody>
      </p:sp>
      <p:pic>
        <p:nvPicPr>
          <p:cNvPr id="10" name="Picture 9">
            <a:extLst>
              <a:ext uri="{FF2B5EF4-FFF2-40B4-BE49-F238E27FC236}">
                <a16:creationId xmlns:a16="http://schemas.microsoft.com/office/drawing/2014/main" id="{185478C5-E46F-576C-CE01-1DAC2E07FFE0}"/>
              </a:ext>
            </a:extLst>
          </p:cNvPr>
          <p:cNvPicPr>
            <a:picLocks noChangeAspect="1"/>
          </p:cNvPicPr>
          <p:nvPr/>
        </p:nvPicPr>
        <p:blipFill>
          <a:blip r:embed="rId4"/>
          <a:stretch>
            <a:fillRect/>
          </a:stretch>
        </p:blipFill>
        <p:spPr>
          <a:xfrm>
            <a:off x="703333" y="1381017"/>
            <a:ext cx="2315468" cy="2315468"/>
          </a:xfrm>
          <a:prstGeom prst="ellipse">
            <a:avLst/>
          </a:prstGeom>
        </p:spPr>
      </p:pic>
      <p:grpSp>
        <p:nvGrpSpPr>
          <p:cNvPr id="15" name="Group 14">
            <a:extLst>
              <a:ext uri="{FF2B5EF4-FFF2-40B4-BE49-F238E27FC236}">
                <a16:creationId xmlns:a16="http://schemas.microsoft.com/office/drawing/2014/main" id="{3C7429DE-CF7B-0543-7092-557D6B6A1818}"/>
              </a:ext>
            </a:extLst>
          </p:cNvPr>
          <p:cNvGrpSpPr/>
          <p:nvPr/>
        </p:nvGrpSpPr>
        <p:grpSpPr>
          <a:xfrm flipH="1">
            <a:off x="-178949" y="-221987"/>
            <a:ext cx="1853825" cy="2012381"/>
            <a:chOff x="10523309" y="-307564"/>
            <a:chExt cx="1853825" cy="2012381"/>
          </a:xfrm>
        </p:grpSpPr>
        <p:pic>
          <p:nvPicPr>
            <p:cNvPr id="16" name="Graphic 15" descr="Gears outline">
              <a:extLst>
                <a:ext uri="{FF2B5EF4-FFF2-40B4-BE49-F238E27FC236}">
                  <a16:creationId xmlns:a16="http://schemas.microsoft.com/office/drawing/2014/main" id="{244F39BF-DE94-5977-CD18-89F95C7C26FA}"/>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0" name="Graphic 19" descr="Single gear outline">
              <a:extLst>
                <a:ext uri="{FF2B5EF4-FFF2-40B4-BE49-F238E27FC236}">
                  <a16:creationId xmlns:a16="http://schemas.microsoft.com/office/drawing/2014/main" id="{CC58A664-DBD8-884C-28C1-CD15C23B0472}"/>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grpSp>
        <p:nvGrpSpPr>
          <p:cNvPr id="12" name="Group 11">
            <a:extLst>
              <a:ext uri="{FF2B5EF4-FFF2-40B4-BE49-F238E27FC236}">
                <a16:creationId xmlns:a16="http://schemas.microsoft.com/office/drawing/2014/main" id="{61598992-AD91-1F98-C362-FE6BE57CBC2E}"/>
              </a:ext>
            </a:extLst>
          </p:cNvPr>
          <p:cNvGrpSpPr/>
          <p:nvPr/>
        </p:nvGrpSpPr>
        <p:grpSpPr>
          <a:xfrm>
            <a:off x="1012261" y="5753287"/>
            <a:ext cx="1697613" cy="808726"/>
            <a:chOff x="1034851" y="5796924"/>
            <a:chExt cx="1697613" cy="808726"/>
          </a:xfrm>
        </p:grpSpPr>
        <p:pic>
          <p:nvPicPr>
            <p:cNvPr id="3" name="Picture 4">
              <a:extLst>
                <a:ext uri="{FF2B5EF4-FFF2-40B4-BE49-F238E27FC236}">
                  <a16:creationId xmlns:a16="http://schemas.microsoft.com/office/drawing/2014/main" id="{D89C0AC2-FCF7-9831-1659-C6EB6AC065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23738" y="5796924"/>
              <a:ext cx="808726" cy="8087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56895C7-FBBC-8AC2-D265-60F2C9DB75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4851" y="5796924"/>
              <a:ext cx="808726" cy="8087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4581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B9A00DF2-6EFD-CCC3-A5B5-9AAB23638123}"/>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3778756" y="1605584"/>
            <a:ext cx="4634485" cy="707886"/>
          </a:xfrm>
          <a:prstGeom prst="rect">
            <a:avLst/>
          </a:prstGeom>
          <a:noFill/>
        </p:spPr>
        <p:txBody>
          <a:bodyPr wrap="square" rtlCol="0">
            <a:spAutoFit/>
          </a:bodyPr>
          <a:lstStyle/>
          <a:p>
            <a:r>
              <a:rPr lang="es-ES_tradnl" sz="4000">
                <a:solidFill>
                  <a:srgbClr val="9DCD5A"/>
                </a:solidFill>
                <a:latin typeface="☞MUSEOSANS-900" panose="02000000000000000000" pitchFamily="2" charset="77"/>
              </a:rPr>
              <a:t>MEDIO AMBIENTE</a:t>
            </a:r>
          </a:p>
        </p:txBody>
      </p:sp>
      <p:sp>
        <p:nvSpPr>
          <p:cNvPr id="15" name="TextBox 14">
            <a:extLst>
              <a:ext uri="{FF2B5EF4-FFF2-40B4-BE49-F238E27FC236}">
                <a16:creationId xmlns:a16="http://schemas.microsoft.com/office/drawing/2014/main" id="{24E018A8-CE29-0E40-66B1-09D9DCC92664}"/>
              </a:ext>
            </a:extLst>
          </p:cNvPr>
          <p:cNvSpPr txBox="1"/>
          <p:nvPr/>
        </p:nvSpPr>
        <p:spPr>
          <a:xfrm>
            <a:off x="2466971" y="5866058"/>
            <a:ext cx="7258052" cy="707886"/>
          </a:xfrm>
          <a:prstGeom prst="rect">
            <a:avLst/>
          </a:prstGeom>
          <a:noFill/>
        </p:spPr>
        <p:txBody>
          <a:bodyPr wrap="square" lIns="91440" tIns="45720" rIns="91440" bIns="45720" rtlCol="0" anchor="t">
            <a:spAutoFit/>
          </a:bodyPr>
          <a:lstStyle/>
          <a:p>
            <a:r>
              <a:rPr lang="es-ES_tradnl" sz="4000">
                <a:solidFill>
                  <a:srgbClr val="9DCD5A"/>
                </a:solidFill>
                <a:latin typeface="Museo Sans 500"/>
              </a:rPr>
              <a:t>PROGRAMAS TEMPORALES</a:t>
            </a:r>
            <a:endParaRPr lang="es-ES_tradnl" sz="4000">
              <a:solidFill>
                <a:srgbClr val="9DCD5A"/>
              </a:solidFill>
              <a:latin typeface="Museo Sans 500" panose="02000000000000000000" pitchFamily="2" charset="77"/>
            </a:endParaRPr>
          </a:p>
        </p:txBody>
      </p:sp>
      <p:pic>
        <p:nvPicPr>
          <p:cNvPr id="9" name="Picture 8">
            <a:extLst>
              <a:ext uri="{FF2B5EF4-FFF2-40B4-BE49-F238E27FC236}">
                <a16:creationId xmlns:a16="http://schemas.microsoft.com/office/drawing/2014/main" id="{8EAD0FC4-B706-BEBC-648C-30C4F87322FD}"/>
              </a:ext>
            </a:extLst>
          </p:cNvPr>
          <p:cNvPicPr>
            <a:picLocks noChangeAspect="1"/>
          </p:cNvPicPr>
          <p:nvPr/>
        </p:nvPicPr>
        <p:blipFill>
          <a:blip r:embed="rId9"/>
          <a:stretch>
            <a:fillRect/>
          </a:stretch>
        </p:blipFill>
        <p:spPr>
          <a:xfrm>
            <a:off x="4609994" y="2601735"/>
            <a:ext cx="2884924" cy="2879143"/>
          </a:xfrm>
          <a:prstGeom prst="rect">
            <a:avLst/>
          </a:prstGeom>
        </p:spPr>
      </p:pic>
    </p:spTree>
    <p:extLst>
      <p:ext uri="{BB962C8B-B14F-4D97-AF65-F5344CB8AC3E}">
        <p14:creationId xmlns:p14="http://schemas.microsoft.com/office/powerpoint/2010/main" val="3117322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7F7FF177-1683-9EF6-DB7D-19E0207C1524}"/>
              </a:ext>
            </a:extLst>
          </p:cNvPr>
          <p:cNvSpPr txBox="1"/>
          <p:nvPr/>
        </p:nvSpPr>
        <p:spPr>
          <a:xfrm>
            <a:off x="5636843" y="1800979"/>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2" y="2777309"/>
            <a:ext cx="6917693" cy="2905732"/>
          </a:xfrm>
          <a:prstGeom prst="rect">
            <a:avLst/>
          </a:prstGeom>
          <a:noFill/>
        </p:spPr>
        <p:txBody>
          <a:bodyPr wrap="square" lIns="91440" tIns="45720" rIns="91440" bIns="45720" rtlCol="0" anchor="t">
            <a:spAutoFit/>
          </a:bodyPr>
          <a:lstStyle/>
          <a:p>
            <a:pPr marL="285750" indent="-285750" algn="just">
              <a:lnSpc>
                <a:spcPct val="115000"/>
              </a:lnSpc>
              <a:buFont typeface="Arial" panose="020B0604020202020204" pitchFamily="34" charset="0"/>
              <a:buChar char="•"/>
            </a:pPr>
            <a:r>
              <a:rPr lang="es-ES_tradnl" sz="1600">
                <a:latin typeface="Avenir Book"/>
                <a:cs typeface="Times New Roman"/>
              </a:rPr>
              <a:t>Adaptación al Cambio Climático</a:t>
            </a:r>
            <a:endParaRPr lang="es-ES_tradnl" sz="1600">
              <a:latin typeface="Avenir Book" panose="02000503020000020003" pitchFamily="2" charset="0"/>
              <a:cs typeface="Times New Roman" panose="02020603050405020304" pitchFamily="18" charset="0"/>
            </a:endParaRPr>
          </a:p>
          <a:p>
            <a:pPr marL="285750" indent="-285750" algn="just">
              <a:lnSpc>
                <a:spcPct val="114999"/>
              </a:lnSpc>
              <a:buFont typeface="Arial" panose="020B0604020202020204" pitchFamily="34" charset="0"/>
              <a:buChar char="•"/>
            </a:pPr>
            <a:r>
              <a:rPr lang="es-ES_tradnl" sz="1600">
                <a:latin typeface="Avenir Book"/>
                <a:cs typeface="Times New Roman"/>
              </a:rPr>
              <a:t>Formas de mitigar el Cambio Climático a través de actividades prácticas e interactivas</a:t>
            </a:r>
            <a:endParaRPr lang="es-ES_tradnl" sz="1600" err="1">
              <a:latin typeface="Avenir Book" panose="02000503020000020003" pitchFamily="2" charset="0"/>
              <a:cs typeface="Times New Roman" panose="02020603050405020304" pitchFamily="18" charset="0"/>
            </a:endParaRPr>
          </a:p>
          <a:p>
            <a:pPr marL="285750" indent="-285750" algn="just">
              <a:lnSpc>
                <a:spcPct val="114999"/>
              </a:lnSpc>
              <a:buFont typeface="Arial" panose="020B0604020202020204" pitchFamily="34" charset="0"/>
              <a:buChar char="•"/>
            </a:pPr>
            <a:r>
              <a:rPr lang="es-ES_tradnl" sz="1600">
                <a:latin typeface="Avenir Book"/>
                <a:cs typeface="Times New Roman"/>
              </a:rPr>
              <a:t>Dimensionar su género respecto al Cambio Climático, para que puedan aplicarlo a su propia vida y las de sus familiares.</a:t>
            </a:r>
            <a:endParaRPr lang="es-ES_tradnl" sz="1600">
              <a:latin typeface="Avenir Book" panose="02000503020000020003" pitchFamily="2" charset="0"/>
              <a:cs typeface="Times New Roman" panose="02020603050405020304" pitchFamily="18" charset="0"/>
            </a:endParaRPr>
          </a:p>
          <a:p>
            <a:pPr marL="285750" indent="-285750" algn="just">
              <a:lnSpc>
                <a:spcPct val="114999"/>
              </a:lnSpc>
              <a:buFont typeface="Arial" panose="020B0604020202020204" pitchFamily="34" charset="0"/>
              <a:buChar char="•"/>
            </a:pPr>
            <a:r>
              <a:rPr lang="es-ES_tradnl" sz="1600">
                <a:latin typeface="Avenir Book"/>
                <a:cs typeface="Times New Roman"/>
              </a:rPr>
              <a:t>Fomentar en las comunidades el compromiso con respecto al Cambio Climático</a:t>
            </a:r>
            <a:endParaRPr lang="es-ES_tradnl" sz="1600">
              <a:latin typeface="Avenir Book" panose="02000503020000020003" pitchFamily="2" charset="0"/>
              <a:cs typeface="Times New Roman" panose="02020603050405020304" pitchFamily="18" charset="0"/>
            </a:endParaRPr>
          </a:p>
          <a:p>
            <a:pPr marL="285750" indent="-285750" algn="just">
              <a:lnSpc>
                <a:spcPct val="114999"/>
              </a:lnSpc>
              <a:buFont typeface="Arial" panose="020B0604020202020204" pitchFamily="34" charset="0"/>
              <a:buChar char="•"/>
            </a:pPr>
            <a:r>
              <a:rPr lang="es-ES_tradnl" sz="1600">
                <a:latin typeface="Avenir Book"/>
                <a:cs typeface="Times New Roman"/>
              </a:rPr>
              <a:t>Fomentar el liderazgo en temas de Cambio Climático</a:t>
            </a:r>
            <a:endParaRPr lang="es-ES_tradnl" sz="1600">
              <a:latin typeface="Avenir Book" panose="02000503020000020003" pitchFamily="2" charset="0"/>
              <a:cs typeface="Times New Roman" panose="02020603050405020304" pitchFamily="18" charset="0"/>
            </a:endParaRPr>
          </a:p>
          <a:p>
            <a:pPr marL="285750" indent="-285750" algn="just">
              <a:lnSpc>
                <a:spcPct val="114999"/>
              </a:lnSpc>
              <a:buFont typeface="Arial" panose="020B0604020202020204" pitchFamily="34" charset="0"/>
              <a:buChar char="•"/>
            </a:pPr>
            <a:endParaRPr lang="es-ES_tradnl" sz="1600">
              <a:latin typeface="Avenir Book" panose="02000503020000020003" pitchFamily="2" charset="0"/>
              <a:cs typeface="Times New Roman" panose="02020603050405020304" pitchFamily="18" charset="0"/>
            </a:endParaRPr>
          </a:p>
          <a:p>
            <a:pPr marL="285750" indent="-285750" algn="just">
              <a:lnSpc>
                <a:spcPct val="114999"/>
              </a:lnSpc>
              <a:buFont typeface="Arial" panose="020B0604020202020204" pitchFamily="34" charset="0"/>
              <a:buChar char="•"/>
            </a:pPr>
            <a:endParaRPr lang="es-ES_tradnl" sz="1600">
              <a:latin typeface="Avenir Book" panose="02000503020000020003" pitchFamily="2" charset="0"/>
              <a:cs typeface="Times New Roman" panose="02020603050405020304" pitchFamily="18" charset="0"/>
            </a:endParaRPr>
          </a:p>
          <a:p>
            <a:pPr marL="285750" indent="-285750" algn="just">
              <a:lnSpc>
                <a:spcPct val="115000"/>
              </a:lnSpc>
              <a:buFont typeface="Arial" panose="020B0604020202020204" pitchFamily="34" charset="0"/>
              <a:buChar char="•"/>
            </a:pPr>
            <a:endParaRPr lang="es-ES_tradnl" sz="1600">
              <a:latin typeface="Avenir Book" panose="02000503020000020003"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625946" y="1356562"/>
            <a:ext cx="4819121" cy="461665"/>
          </a:xfrm>
          <a:prstGeom prst="rect">
            <a:avLst/>
          </a:prstGeom>
          <a:noFill/>
        </p:spPr>
        <p:txBody>
          <a:bodyPr wrap="square" lIns="91440" tIns="45720" rIns="91440" bIns="45720" rtlCol="0" anchor="t">
            <a:spAutoFit/>
          </a:bodyPr>
          <a:lstStyle/>
          <a:p>
            <a:pPr algn="ctr"/>
            <a:r>
              <a:rPr lang="es-ES_tradnl" sz="2400" b="1">
                <a:solidFill>
                  <a:srgbClr val="A68525"/>
                </a:solidFill>
                <a:latin typeface="☞MUSEOSANS-900"/>
              </a:rPr>
              <a:t>TODAS POR EL PLANETA</a:t>
            </a:r>
            <a:endParaRPr lang="es-ES_tradnl" sz="2400" b="1">
              <a:solidFill>
                <a:srgbClr val="A68525"/>
              </a:solidFill>
              <a:latin typeface="☞MUSEOSANS-900" panose="02000000000000000000" pitchFamily="2" charset="77"/>
            </a:endParaRPr>
          </a:p>
        </p:txBody>
      </p:sp>
      <p:sp>
        <p:nvSpPr>
          <p:cNvPr id="2" name="Rounded Rectangle 1">
            <a:extLst>
              <a:ext uri="{FF2B5EF4-FFF2-40B4-BE49-F238E27FC236}">
                <a16:creationId xmlns:a16="http://schemas.microsoft.com/office/drawing/2014/main" id="{371BE536-5E00-6C45-5559-D2E2564FD32D}"/>
              </a:ext>
            </a:extLst>
          </p:cNvPr>
          <p:cNvSpPr/>
          <p:nvPr/>
        </p:nvSpPr>
        <p:spPr>
          <a:xfrm>
            <a:off x="513931" y="3987471"/>
            <a:ext cx="2694273" cy="1474831"/>
          </a:xfrm>
          <a:prstGeom prst="roundRect">
            <a:avLst/>
          </a:prstGeom>
          <a:solidFill>
            <a:srgbClr val="FEEA09"/>
          </a:solidFill>
          <a:ln w="38100">
            <a:solidFill>
              <a:srgbClr val="42AB3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15000"/>
              </a:lnSpc>
            </a:pPr>
            <a:r>
              <a:rPr lang="es-ES_tradnl" sz="1300">
                <a:solidFill>
                  <a:srgbClr val="57297C"/>
                </a:solidFill>
                <a:latin typeface="Museo Sans 500"/>
              </a:rPr>
              <a:t> Aprenden sobre la adaptación al Cambio Climático y a mitigar sus efectos</a:t>
            </a:r>
            <a:endParaRPr lang="es-ES_tradnl" sz="1300">
              <a:solidFill>
                <a:srgbClr val="57297C"/>
              </a:solidFill>
              <a:latin typeface="Museo Sans 500" panose="02000000000000000000" pitchFamily="2" charset="77"/>
            </a:endParaRPr>
          </a:p>
        </p:txBody>
      </p:sp>
      <p:grpSp>
        <p:nvGrpSpPr>
          <p:cNvPr id="15" name="Group 14">
            <a:extLst>
              <a:ext uri="{FF2B5EF4-FFF2-40B4-BE49-F238E27FC236}">
                <a16:creationId xmlns:a16="http://schemas.microsoft.com/office/drawing/2014/main" id="{3C7429DE-CF7B-0543-7092-557D6B6A1818}"/>
              </a:ext>
            </a:extLst>
          </p:cNvPr>
          <p:cNvGrpSpPr/>
          <p:nvPr/>
        </p:nvGrpSpPr>
        <p:grpSpPr>
          <a:xfrm flipH="1">
            <a:off x="-178949" y="-221987"/>
            <a:ext cx="1853825" cy="2012381"/>
            <a:chOff x="10523309" y="-307564"/>
            <a:chExt cx="1853825" cy="2012381"/>
          </a:xfrm>
        </p:grpSpPr>
        <p:pic>
          <p:nvPicPr>
            <p:cNvPr id="16" name="Graphic 15" descr="Gears outline">
              <a:extLst>
                <a:ext uri="{FF2B5EF4-FFF2-40B4-BE49-F238E27FC236}">
                  <a16:creationId xmlns:a16="http://schemas.microsoft.com/office/drawing/2014/main" id="{244F39BF-DE94-5977-CD18-89F95C7C26FA}"/>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20" name="Graphic 19" descr="Single gear outline">
              <a:extLst>
                <a:ext uri="{FF2B5EF4-FFF2-40B4-BE49-F238E27FC236}">
                  <a16:creationId xmlns:a16="http://schemas.microsoft.com/office/drawing/2014/main" id="{CC58A664-DBD8-884C-28C1-CD15C23B047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3" name="Picture 4">
            <a:extLst>
              <a:ext uri="{FF2B5EF4-FFF2-40B4-BE49-F238E27FC236}">
                <a16:creationId xmlns:a16="http://schemas.microsoft.com/office/drawing/2014/main" id="{D89C0AC2-FCF7-9831-1659-C6EB6AC065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5450" y="5681400"/>
            <a:ext cx="808726" cy="8087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yellow and blue rectangle with a green and white tree and sun&#10;&#10;Description automatically generated">
            <a:extLst>
              <a:ext uri="{FF2B5EF4-FFF2-40B4-BE49-F238E27FC236}">
                <a16:creationId xmlns:a16="http://schemas.microsoft.com/office/drawing/2014/main" id="{98A57321-BDAC-3B3B-C018-7ADE15385CD5}"/>
              </a:ext>
            </a:extLst>
          </p:cNvPr>
          <p:cNvPicPr>
            <a:picLocks noChangeAspect="1"/>
          </p:cNvPicPr>
          <p:nvPr/>
        </p:nvPicPr>
        <p:blipFill>
          <a:blip r:embed="rId9"/>
          <a:stretch>
            <a:fillRect/>
          </a:stretch>
        </p:blipFill>
        <p:spPr>
          <a:xfrm>
            <a:off x="524107" y="2032611"/>
            <a:ext cx="2671313" cy="1490752"/>
          </a:xfrm>
          <a:prstGeom prst="rect">
            <a:avLst/>
          </a:prstGeom>
        </p:spPr>
      </p:pic>
    </p:spTree>
    <p:extLst>
      <p:ext uri="{BB962C8B-B14F-4D97-AF65-F5344CB8AC3E}">
        <p14:creationId xmlns:p14="http://schemas.microsoft.com/office/powerpoint/2010/main" val="1530860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lack background with a black square&#10;&#10;Description automatically generated with medium confidence">
            <a:extLst>
              <a:ext uri="{FF2B5EF4-FFF2-40B4-BE49-F238E27FC236}">
                <a16:creationId xmlns:a16="http://schemas.microsoft.com/office/drawing/2014/main" id="{69F7C760-82F2-90FC-1F34-1F579BA99C80}"/>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2255137" y="1605584"/>
            <a:ext cx="8854885" cy="677108"/>
          </a:xfrm>
          <a:prstGeom prst="rect">
            <a:avLst/>
          </a:prstGeom>
          <a:noFill/>
        </p:spPr>
        <p:txBody>
          <a:bodyPr wrap="square" rtlCol="0">
            <a:spAutoFit/>
          </a:bodyPr>
          <a:lstStyle/>
          <a:p>
            <a:r>
              <a:rPr lang="es-ES_tradnl" sz="3800">
                <a:solidFill>
                  <a:srgbClr val="1C00FF"/>
                </a:solidFill>
                <a:latin typeface="☞MUSEOSANS-900" panose="02000000000000000000" pitchFamily="2" charset="77"/>
              </a:rPr>
              <a:t>PAZ Y COMPROMISO COMUNITARIO</a:t>
            </a:r>
          </a:p>
        </p:txBody>
      </p:sp>
      <p:sp>
        <p:nvSpPr>
          <p:cNvPr id="9" name="TextBox 8">
            <a:extLst>
              <a:ext uri="{FF2B5EF4-FFF2-40B4-BE49-F238E27FC236}">
                <a16:creationId xmlns:a16="http://schemas.microsoft.com/office/drawing/2014/main" id="{A1122F66-CCCC-3018-0C2B-2226996DF3C7}"/>
              </a:ext>
            </a:extLst>
          </p:cNvPr>
          <p:cNvSpPr txBox="1"/>
          <p:nvPr/>
        </p:nvSpPr>
        <p:spPr>
          <a:xfrm>
            <a:off x="2753514" y="6068102"/>
            <a:ext cx="6684963" cy="707886"/>
          </a:xfrm>
          <a:prstGeom prst="rect">
            <a:avLst/>
          </a:prstGeom>
          <a:noFill/>
        </p:spPr>
        <p:txBody>
          <a:bodyPr wrap="square" rtlCol="0">
            <a:spAutoFit/>
          </a:bodyPr>
          <a:lstStyle/>
          <a:p>
            <a:r>
              <a:rPr lang="es-ES_tradnl" sz="4000">
                <a:solidFill>
                  <a:srgbClr val="1C00FF"/>
                </a:solidFill>
                <a:latin typeface="Museo Sans 500" panose="02000000000000000000" pitchFamily="2" charset="77"/>
              </a:rPr>
              <a:t>PROGRAMAS PERMANETES</a:t>
            </a:r>
          </a:p>
        </p:txBody>
      </p:sp>
      <p:grpSp>
        <p:nvGrpSpPr>
          <p:cNvPr id="5" name="Group 4">
            <a:extLst>
              <a:ext uri="{FF2B5EF4-FFF2-40B4-BE49-F238E27FC236}">
                <a16:creationId xmlns:a16="http://schemas.microsoft.com/office/drawing/2014/main" id="{1337BAC7-38C6-327F-ADE3-33DF93D64053}"/>
              </a:ext>
            </a:extLst>
          </p:cNvPr>
          <p:cNvGrpSpPr/>
          <p:nvPr/>
        </p:nvGrpSpPr>
        <p:grpSpPr>
          <a:xfrm>
            <a:off x="-15745" y="2258730"/>
            <a:ext cx="847849" cy="3766962"/>
            <a:chOff x="-15745" y="2258730"/>
            <a:chExt cx="847849" cy="3766962"/>
          </a:xfrm>
        </p:grpSpPr>
        <p:sp>
          <p:nvSpPr>
            <p:cNvPr id="11" name="Round Same Side Corner Rectangle 10">
              <a:extLst>
                <a:ext uri="{FF2B5EF4-FFF2-40B4-BE49-F238E27FC236}">
                  <a16:creationId xmlns:a16="http://schemas.microsoft.com/office/drawing/2014/main" id="{23EB35D0-6F6D-563F-4A10-6634BB53FC66}"/>
                </a:ext>
              </a:extLst>
            </p:cNvPr>
            <p:cNvSpPr/>
            <p:nvPr/>
          </p:nvSpPr>
          <p:spPr>
            <a:xfrm rot="5400000">
              <a:off x="-36576" y="2295306"/>
              <a:ext cx="905256" cy="832104"/>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Round Same Side Corner Rectangle 11">
              <a:extLst>
                <a:ext uri="{FF2B5EF4-FFF2-40B4-BE49-F238E27FC236}">
                  <a16:creationId xmlns:a16="http://schemas.microsoft.com/office/drawing/2014/main" id="{2867F120-1611-5F92-F6DD-11592581ED2C}"/>
                </a:ext>
              </a:extLst>
            </p:cNvPr>
            <p:cNvSpPr/>
            <p:nvPr/>
          </p:nvSpPr>
          <p:spPr>
            <a:xfrm rot="5400000">
              <a:off x="-36576" y="3249208"/>
              <a:ext cx="905256" cy="832104"/>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ound Same Side Corner Rectangle 12">
              <a:extLst>
                <a:ext uri="{FF2B5EF4-FFF2-40B4-BE49-F238E27FC236}">
                  <a16:creationId xmlns:a16="http://schemas.microsoft.com/office/drawing/2014/main" id="{5A2F7F2D-0C10-1C9D-36C5-341E3C7C2CD1}"/>
                </a:ext>
              </a:extLst>
            </p:cNvPr>
            <p:cNvSpPr/>
            <p:nvPr/>
          </p:nvSpPr>
          <p:spPr>
            <a:xfrm rot="5400000">
              <a:off x="-36576" y="4203110"/>
              <a:ext cx="905256" cy="832104"/>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ound Same Side Corner Rectangle 13">
              <a:extLst>
                <a:ext uri="{FF2B5EF4-FFF2-40B4-BE49-F238E27FC236}">
                  <a16:creationId xmlns:a16="http://schemas.microsoft.com/office/drawing/2014/main" id="{5340C49E-E357-0EF7-2DDA-0D7FA105B0D5}"/>
                </a:ext>
              </a:extLst>
            </p:cNvPr>
            <p:cNvSpPr/>
            <p:nvPr/>
          </p:nvSpPr>
          <p:spPr>
            <a:xfrm rot="5400000">
              <a:off x="-36576" y="5157012"/>
              <a:ext cx="905256" cy="832104"/>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5" name="Picture 14" descr="A white line on a black background&#10;&#10;Description automatically generated">
              <a:extLst>
                <a:ext uri="{FF2B5EF4-FFF2-40B4-BE49-F238E27FC236}">
                  <a16:creationId xmlns:a16="http://schemas.microsoft.com/office/drawing/2014/main" id="{EE941B2C-4BA0-2A40-E25A-C78655C928FB}"/>
                </a:ext>
              </a:extLst>
            </p:cNvPr>
            <p:cNvPicPr>
              <a:picLocks noChangeAspect="1"/>
            </p:cNvPicPr>
            <p:nvPr/>
          </p:nvPicPr>
          <p:blipFill>
            <a:blip r:embed="rId9"/>
            <a:stretch>
              <a:fillRect/>
            </a:stretch>
          </p:blipFill>
          <p:spPr>
            <a:xfrm>
              <a:off x="64610" y="2258730"/>
              <a:ext cx="591187" cy="905256"/>
            </a:xfrm>
            <a:prstGeom prst="rect">
              <a:avLst/>
            </a:prstGeom>
          </p:spPr>
        </p:pic>
        <p:pic>
          <p:nvPicPr>
            <p:cNvPr id="16" name="Picture 15" descr="A white hand with a black background&#10;&#10;Description automatically generated">
              <a:extLst>
                <a:ext uri="{FF2B5EF4-FFF2-40B4-BE49-F238E27FC236}">
                  <a16:creationId xmlns:a16="http://schemas.microsoft.com/office/drawing/2014/main" id="{52677650-F69B-2C95-DE1E-4FF7BA927C2B}"/>
                </a:ext>
              </a:extLst>
            </p:cNvPr>
            <p:cNvPicPr>
              <a:picLocks noChangeAspect="1"/>
            </p:cNvPicPr>
            <p:nvPr/>
          </p:nvPicPr>
          <p:blipFill>
            <a:blip r:embed="rId10"/>
            <a:stretch>
              <a:fillRect/>
            </a:stretch>
          </p:blipFill>
          <p:spPr>
            <a:xfrm>
              <a:off x="71549" y="3212632"/>
              <a:ext cx="576305" cy="882467"/>
            </a:xfrm>
            <a:prstGeom prst="rect">
              <a:avLst/>
            </a:prstGeom>
          </p:spPr>
        </p:pic>
        <p:pic>
          <p:nvPicPr>
            <p:cNvPr id="17" name="Picture 16" descr="A white line drawing of a flower&#10;&#10;Description automatically generated">
              <a:extLst>
                <a:ext uri="{FF2B5EF4-FFF2-40B4-BE49-F238E27FC236}">
                  <a16:creationId xmlns:a16="http://schemas.microsoft.com/office/drawing/2014/main" id="{38BB0C34-63D0-4B07-1E9F-3E6703DCF2E2}"/>
                </a:ext>
              </a:extLst>
            </p:cNvPr>
            <p:cNvPicPr>
              <a:picLocks noChangeAspect="1"/>
            </p:cNvPicPr>
            <p:nvPr/>
          </p:nvPicPr>
          <p:blipFill>
            <a:blip r:embed="rId11"/>
            <a:stretch>
              <a:fillRect/>
            </a:stretch>
          </p:blipFill>
          <p:spPr>
            <a:xfrm>
              <a:off x="-1" y="4200354"/>
              <a:ext cx="832105" cy="837615"/>
            </a:xfrm>
            <a:prstGeom prst="rect">
              <a:avLst/>
            </a:prstGeom>
          </p:spPr>
        </p:pic>
        <p:pic>
          <p:nvPicPr>
            <p:cNvPr id="18" name="Picture 17" descr="A white line on a black background&#10;&#10;Description automatically generated">
              <a:extLst>
                <a:ext uri="{FF2B5EF4-FFF2-40B4-BE49-F238E27FC236}">
                  <a16:creationId xmlns:a16="http://schemas.microsoft.com/office/drawing/2014/main" id="{0F5686F6-81DD-7CC0-5D24-EE45141DA5DD}"/>
                </a:ext>
              </a:extLst>
            </p:cNvPr>
            <p:cNvPicPr>
              <a:picLocks noChangeAspect="1"/>
            </p:cNvPicPr>
            <p:nvPr/>
          </p:nvPicPr>
          <p:blipFill>
            <a:blip r:embed="rId12"/>
            <a:stretch>
              <a:fillRect/>
            </a:stretch>
          </p:blipFill>
          <p:spPr>
            <a:xfrm>
              <a:off x="-15745" y="5194212"/>
              <a:ext cx="847849" cy="793731"/>
            </a:xfrm>
            <a:prstGeom prst="rect">
              <a:avLst/>
            </a:prstGeom>
          </p:spPr>
        </p:pic>
      </p:grpSp>
      <p:pic>
        <p:nvPicPr>
          <p:cNvPr id="20" name="Picture 19">
            <a:extLst>
              <a:ext uri="{FF2B5EF4-FFF2-40B4-BE49-F238E27FC236}">
                <a16:creationId xmlns:a16="http://schemas.microsoft.com/office/drawing/2014/main" id="{3ADE2EE7-73F5-4629-A34C-47961A249F10}"/>
              </a:ext>
            </a:extLst>
          </p:cNvPr>
          <p:cNvPicPr>
            <a:picLocks noChangeAspect="1"/>
          </p:cNvPicPr>
          <p:nvPr/>
        </p:nvPicPr>
        <p:blipFill>
          <a:blip r:embed="rId13"/>
          <a:stretch>
            <a:fillRect/>
          </a:stretch>
        </p:blipFill>
        <p:spPr>
          <a:xfrm>
            <a:off x="4643725" y="2728931"/>
            <a:ext cx="2904551" cy="2892932"/>
          </a:xfrm>
          <a:prstGeom prst="rect">
            <a:avLst/>
          </a:prstGeom>
        </p:spPr>
      </p:pic>
    </p:spTree>
    <p:extLst>
      <p:ext uri="{BB962C8B-B14F-4D97-AF65-F5344CB8AC3E}">
        <p14:creationId xmlns:p14="http://schemas.microsoft.com/office/powerpoint/2010/main" val="389939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78608" y="3890741"/>
            <a:ext cx="2616267" cy="1380517"/>
          </a:xfrm>
          <a:prstGeom prst="roundRect">
            <a:avLst/>
          </a:prstGeom>
          <a:solidFill>
            <a:schemeClr val="tx1"/>
          </a:solidFill>
          <a:ln w="38100">
            <a:solidFill>
              <a:srgbClr val="B1111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effectLst/>
                <a:latin typeface="Museo Sans 500" panose="02000000000000000000" pitchFamily="2" charset="77"/>
                <a:ea typeface="Calibri" panose="020F0502020204030204" pitchFamily="34" charset="0"/>
              </a:rPr>
              <a:t>Hacer a las ciudades inclusivas, seguras, resilientes y sostenibles</a:t>
            </a:r>
            <a:r>
              <a:rPr lang="en-CR" sz="1600">
                <a:effectLst/>
                <a:latin typeface="Museo Sans 500" panose="02000000000000000000" pitchFamily="2" charset="77"/>
              </a:rPr>
              <a:t> </a:t>
            </a:r>
            <a:endParaRPr lang="es-ES_tradnl" sz="1400">
              <a:effectLst/>
              <a:latin typeface="Museo Sans 500" panose="02000000000000000000" pitchFamily="2" charset="77"/>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2652" y="2221281"/>
            <a:ext cx="6461184" cy="3822650"/>
          </a:xfrm>
          <a:prstGeom prst="rect">
            <a:avLst/>
          </a:prstGeom>
          <a:noFill/>
        </p:spPr>
        <p:txBody>
          <a:bodyPr wrap="square" rtlCol="0">
            <a:spAutoFit/>
          </a:bodyPr>
          <a:lstStyle/>
          <a:p>
            <a:pPr marL="342900" lvl="0" indent="-342900" algn="just">
              <a:lnSpc>
                <a:spcPct val="115000"/>
              </a:lnSpc>
              <a:buFont typeface="Symbol" pitchFamily="2" charset="2"/>
              <a:buChar char=""/>
            </a:pPr>
            <a:r>
              <a:rPr lang="es-ES" sz="1600">
                <a:latin typeface="Avenir Light" panose="020B0402020203020204" pitchFamily="34" charset="77"/>
                <a:cs typeface="Times New Roman" panose="02020603050405020304" pitchFamily="18" charset="0"/>
              </a:rPr>
              <a:t>Entender qué son las amenazas y los desastres. </a:t>
            </a:r>
            <a:endParaRPr lang="en-CR" sz="16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600">
                <a:latin typeface="Avenir Light" panose="020B0402020203020204" pitchFamily="34" charset="77"/>
                <a:cs typeface="Times New Roman" panose="02020603050405020304" pitchFamily="18" charset="0"/>
              </a:rPr>
              <a:t>Entender el impacto de los desastres y qué hace a las personas vulnerables a los mismos.</a:t>
            </a:r>
            <a:endParaRPr lang="en-CR" sz="16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600">
                <a:latin typeface="Avenir Light" panose="020B0402020203020204" pitchFamily="34" charset="77"/>
                <a:cs typeface="Times New Roman" panose="02020603050405020304" pitchFamily="18" charset="0"/>
              </a:rPr>
              <a:t>Entender la importancia de la reducción del riesgo de desastres. </a:t>
            </a:r>
            <a:endParaRPr lang="en-CR" sz="16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600">
                <a:latin typeface="Avenir Light" panose="020B0402020203020204" pitchFamily="34" charset="77"/>
                <a:cs typeface="Times New Roman" panose="02020603050405020304" pitchFamily="18" charset="0"/>
              </a:rPr>
              <a:t>Conocer cómo los países pueden prevenir, mitigar y prepararse para el impacto de los desastres.</a:t>
            </a:r>
            <a:endParaRPr lang="en-CR" sz="16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600">
                <a:latin typeface="Avenir Light" panose="020B0402020203020204" pitchFamily="34" charset="77"/>
                <a:cs typeface="Times New Roman" panose="02020603050405020304" pitchFamily="18" charset="0"/>
              </a:rPr>
              <a:t>Entender qué involucra la recuperación después de un desastre. </a:t>
            </a:r>
            <a:endParaRPr lang="en-CR" sz="16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600">
                <a:latin typeface="Avenir Light" panose="020B0402020203020204" pitchFamily="34" charset="77"/>
                <a:cs typeface="Times New Roman" panose="02020603050405020304" pitchFamily="18" charset="0"/>
              </a:rPr>
              <a:t>Comprender por qué las labores de recuperación deben tomar un enfoque a largo plazo y de visión general.</a:t>
            </a:r>
            <a:endParaRPr lang="en-CR" sz="16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600">
                <a:latin typeface="Avenir Light" panose="020B0402020203020204" pitchFamily="34" charset="77"/>
                <a:cs typeface="Times New Roman" panose="02020603050405020304" pitchFamily="18" charset="0"/>
              </a:rPr>
              <a:t>Organizar y participar en una iniciativa comunitaria para la reducción del riesgo de desastres. </a:t>
            </a:r>
            <a:endParaRPr lang="en-CR" sz="1600">
              <a:latin typeface="Avenir Light" panose="020B0402020203020204" pitchFamily="34" charset="77"/>
              <a:cs typeface="Times New Roman" panose="02020603050405020304" pitchFamily="18" charset="0"/>
            </a:endParaRPr>
          </a:p>
          <a:p>
            <a:pPr marL="342900" lvl="0" indent="-342900" algn="just">
              <a:lnSpc>
                <a:spcPct val="115000"/>
              </a:lnSpc>
              <a:spcAft>
                <a:spcPts val="800"/>
              </a:spcAft>
              <a:buFont typeface="Symbol" pitchFamily="2" charset="2"/>
              <a:buChar char=""/>
            </a:pPr>
            <a:r>
              <a:rPr lang="es-ES" sz="1600">
                <a:latin typeface="Avenir Light" panose="020B0402020203020204" pitchFamily="34" charset="77"/>
                <a:cs typeface="Times New Roman" panose="02020603050405020304" pitchFamily="18" charset="0"/>
              </a:rPr>
              <a:t>¡Convencer a otras personas para que se unan a las acciones por la reducción del riesgo de desastres!</a:t>
            </a:r>
            <a:endParaRPr lang="en-CR" sz="1600">
              <a:latin typeface="Avenir Light" panose="020B0402020203020204" pitchFamily="34" charset="77"/>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3980477" y="1395070"/>
            <a:ext cx="8105534" cy="430887"/>
          </a:xfrm>
          <a:prstGeom prst="rect">
            <a:avLst/>
          </a:prstGeom>
          <a:noFill/>
        </p:spPr>
        <p:txBody>
          <a:bodyPr wrap="square" rtlCol="0">
            <a:spAutoFit/>
          </a:bodyPr>
          <a:lstStyle/>
          <a:p>
            <a:pPr algn="ctr"/>
            <a:r>
              <a:rPr lang="es-ES_tradnl" sz="2200" b="1">
                <a:latin typeface="☞MUSEOSANS-900" panose="02000000000000000000" pitchFamily="2" charset="77"/>
              </a:rPr>
              <a:t>REDUCCIÓN DEL RIESGO ANTE DESASTRES NATURALES</a:t>
            </a:r>
          </a:p>
        </p:txBody>
      </p:sp>
      <p:pic>
        <p:nvPicPr>
          <p:cNvPr id="4" name="Picture 3">
            <a:extLst>
              <a:ext uri="{FF2B5EF4-FFF2-40B4-BE49-F238E27FC236}">
                <a16:creationId xmlns:a16="http://schemas.microsoft.com/office/drawing/2014/main" id="{0636710A-BDD2-862C-A0BA-7D624D36E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723" y="1303334"/>
            <a:ext cx="2171585" cy="2304000"/>
          </a:xfrm>
          <a:prstGeom prst="rect">
            <a:avLst/>
          </a:prstGeom>
        </p:spPr>
      </p:pic>
      <p:pic>
        <p:nvPicPr>
          <p:cNvPr id="5" name="Picture 4">
            <a:extLst>
              <a:ext uri="{FF2B5EF4-FFF2-40B4-BE49-F238E27FC236}">
                <a16:creationId xmlns:a16="http://schemas.microsoft.com/office/drawing/2014/main" id="{3706457F-936B-B35E-4BAD-35758E1E7134}"/>
              </a:ext>
            </a:extLst>
          </p:cNvPr>
          <p:cNvPicPr>
            <a:picLocks noChangeAspect="1"/>
          </p:cNvPicPr>
          <p:nvPr/>
        </p:nvPicPr>
        <p:blipFill>
          <a:blip r:embed="rId5"/>
          <a:stretch>
            <a:fillRect/>
          </a:stretch>
        </p:blipFill>
        <p:spPr>
          <a:xfrm>
            <a:off x="928164" y="5554666"/>
            <a:ext cx="2036699" cy="1099011"/>
          </a:xfrm>
          <a:prstGeom prst="rect">
            <a:avLst/>
          </a:prstGeom>
        </p:spPr>
      </p:pic>
      <p:grpSp>
        <p:nvGrpSpPr>
          <p:cNvPr id="10" name="Group 9">
            <a:extLst>
              <a:ext uri="{FF2B5EF4-FFF2-40B4-BE49-F238E27FC236}">
                <a16:creationId xmlns:a16="http://schemas.microsoft.com/office/drawing/2014/main" id="{E54D5BC9-96B8-E7A0-181C-FE135C236776}"/>
              </a:ext>
            </a:extLst>
          </p:cNvPr>
          <p:cNvGrpSpPr/>
          <p:nvPr/>
        </p:nvGrpSpPr>
        <p:grpSpPr>
          <a:xfrm flipH="1">
            <a:off x="-112474" y="-328716"/>
            <a:ext cx="1853825" cy="2012381"/>
            <a:chOff x="10523309" y="-307564"/>
            <a:chExt cx="1853825" cy="2012381"/>
          </a:xfrm>
        </p:grpSpPr>
        <p:pic>
          <p:nvPicPr>
            <p:cNvPr id="12" name="Graphic 11" descr="Gears outline">
              <a:extLst>
                <a:ext uri="{FF2B5EF4-FFF2-40B4-BE49-F238E27FC236}">
                  <a16:creationId xmlns:a16="http://schemas.microsoft.com/office/drawing/2014/main" id="{38B01BC3-CBED-F773-2FE1-ECC7CC6E115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7792" t="19252"/>
            <a:stretch/>
          </p:blipFill>
          <p:spPr>
            <a:xfrm rot="20346531" flipH="1">
              <a:off x="10577568" y="-307564"/>
              <a:ext cx="1799566" cy="2012381"/>
            </a:xfrm>
            <a:prstGeom prst="rect">
              <a:avLst/>
            </a:prstGeom>
            <a:effectLst/>
          </p:spPr>
        </p:pic>
        <p:pic>
          <p:nvPicPr>
            <p:cNvPr id="13" name="Graphic 12" descr="Single gear outline">
              <a:extLst>
                <a:ext uri="{FF2B5EF4-FFF2-40B4-BE49-F238E27FC236}">
                  <a16:creationId xmlns:a16="http://schemas.microsoft.com/office/drawing/2014/main" id="{A4FC2A12-9416-6E6B-7984-7A1B5B3C567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3227092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78608" y="4042301"/>
            <a:ext cx="2616267" cy="1380517"/>
          </a:xfrm>
          <a:prstGeom prst="roundRect">
            <a:avLst/>
          </a:prstGeom>
          <a:solidFill>
            <a:schemeClr val="tx1"/>
          </a:solidFill>
          <a:ln w="38100">
            <a:solidFill>
              <a:srgbClr val="D71D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a:effectLst/>
                <a:latin typeface="Museo Sans 500" panose="02000000000000000000" pitchFamily="2" charset="77"/>
                <a:ea typeface="Calibri" panose="020F0502020204030204" pitchFamily="34" charset="0"/>
              </a:rPr>
              <a:t>Asegurar ambientes justos e igualitarios para todos mediante el reconocimiento de la desigualdad de género</a:t>
            </a:r>
            <a:endParaRPr lang="es-ES_tradnl" sz="1400">
              <a:effectLst/>
              <a:latin typeface="Museo Sans 500" panose="02000000000000000000" pitchFamily="2" charset="77"/>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9813" y="2392672"/>
            <a:ext cx="6461184" cy="3195747"/>
          </a:xfrm>
          <a:prstGeom prst="rect">
            <a:avLst/>
          </a:prstGeom>
          <a:noFill/>
        </p:spPr>
        <p:txBody>
          <a:bodyPr wrap="square" rtlCol="0">
            <a:spAutoFit/>
          </a:bodyPr>
          <a:lstStyle/>
          <a:p>
            <a:pPr marL="342900" lvl="0" indent="-342900" algn="just">
              <a:lnSpc>
                <a:spcPct val="115000"/>
              </a:lnSpc>
              <a:buFont typeface="Symbol" pitchFamily="2" charset="2"/>
              <a:buChar char=""/>
            </a:pPr>
            <a:r>
              <a:rPr lang="en-US" sz="1600">
                <a:latin typeface="Avenir Book" panose="02000503020000020003" pitchFamily="2" charset="0"/>
              </a:rPr>
              <a:t>Toda la </a:t>
            </a:r>
            <a:r>
              <a:rPr lang="en-US" sz="1600" err="1">
                <a:latin typeface="Avenir Book" panose="02000503020000020003" pitchFamily="2" charset="0"/>
              </a:rPr>
              <a:t>comunidad</a:t>
            </a:r>
            <a:r>
              <a:rPr lang="en-US" sz="1600">
                <a:latin typeface="Avenir Book" panose="02000503020000020003" pitchFamily="2" charset="0"/>
              </a:rPr>
              <a:t> </a:t>
            </a:r>
            <a:r>
              <a:rPr lang="en-US" sz="1600" err="1">
                <a:latin typeface="Avenir Book" panose="02000503020000020003" pitchFamily="2" charset="0"/>
              </a:rPr>
              <a:t>está</a:t>
            </a:r>
            <a:r>
              <a:rPr lang="en-US" sz="1600">
                <a:latin typeface="Avenir Book" panose="02000503020000020003" pitchFamily="2" charset="0"/>
              </a:rPr>
              <a:t> </a:t>
            </a:r>
            <a:r>
              <a:rPr lang="en-US" sz="1600" err="1">
                <a:latin typeface="Avenir Book" panose="02000503020000020003" pitchFamily="2" charset="0"/>
              </a:rPr>
              <a:t>invitada</a:t>
            </a:r>
            <a:r>
              <a:rPr lang="en-US" sz="1600">
                <a:latin typeface="Avenir Book" panose="02000503020000020003" pitchFamily="2" charset="0"/>
              </a:rPr>
              <a:t> a </a:t>
            </a:r>
            <a:r>
              <a:rPr lang="en-US" sz="1600" err="1">
                <a:latin typeface="Avenir Book" panose="02000503020000020003" pitchFamily="2" charset="0"/>
              </a:rPr>
              <a:t>unirse</a:t>
            </a:r>
            <a:r>
              <a:rPr lang="en-US" sz="1600">
                <a:latin typeface="Avenir Book" panose="02000503020000020003" pitchFamily="2" charset="0"/>
              </a:rPr>
              <a:t> al </a:t>
            </a:r>
            <a:r>
              <a:rPr lang="en-US" sz="1600" err="1">
                <a:latin typeface="Avenir Book" panose="02000503020000020003" pitchFamily="2" charset="0"/>
              </a:rPr>
              <a:t>movimiento</a:t>
            </a:r>
            <a:r>
              <a:rPr lang="en-US" sz="1600">
                <a:latin typeface="Avenir Book" panose="02000503020000020003" pitchFamily="2" charset="0"/>
              </a:rPr>
              <a:t> </a:t>
            </a:r>
            <a:r>
              <a:rPr lang="en-US" sz="1600" err="1">
                <a:latin typeface="Avenir Book" panose="02000503020000020003" pitchFamily="2" charset="0"/>
              </a:rPr>
              <a:t>mundial</a:t>
            </a:r>
            <a:r>
              <a:rPr lang="en-US" sz="1600">
                <a:latin typeface="Avenir Book" panose="02000503020000020003" pitchFamily="2" charset="0"/>
              </a:rPr>
              <a:t> HeForShe de las </a:t>
            </a:r>
            <a:r>
              <a:rPr lang="en-US" sz="1600" err="1">
                <a:latin typeface="Avenir Book" panose="02000503020000020003" pitchFamily="2" charset="0"/>
              </a:rPr>
              <a:t>Naciones</a:t>
            </a:r>
            <a:r>
              <a:rPr lang="en-US" sz="1600">
                <a:latin typeface="Avenir Book" panose="02000503020000020003" pitchFamily="2" charset="0"/>
              </a:rPr>
              <a:t> </a:t>
            </a:r>
            <a:r>
              <a:rPr lang="en-US" sz="1600" err="1">
                <a:latin typeface="Avenir Book" panose="02000503020000020003" pitchFamily="2" charset="0"/>
              </a:rPr>
              <a:t>Unidas</a:t>
            </a:r>
            <a:r>
              <a:rPr lang="en-US" sz="1600">
                <a:latin typeface="Avenir Book" panose="02000503020000020003" pitchFamily="2" charset="0"/>
              </a:rPr>
              <a:t> para 2020 y </a:t>
            </a:r>
            <a:r>
              <a:rPr lang="en-US" sz="1600" err="1">
                <a:latin typeface="Avenir Book" panose="02000503020000020003" pitchFamily="2" charset="0"/>
              </a:rPr>
              <a:t>convertirse</a:t>
            </a:r>
            <a:r>
              <a:rPr lang="en-US" sz="1600">
                <a:latin typeface="Avenir Book" panose="02000503020000020003" pitchFamily="2" charset="0"/>
              </a:rPr>
              <a:t> </a:t>
            </a:r>
            <a:r>
              <a:rPr lang="en-US" sz="1600" err="1">
                <a:latin typeface="Avenir Book" panose="02000503020000020003" pitchFamily="2" charset="0"/>
              </a:rPr>
              <a:t>en</a:t>
            </a:r>
            <a:r>
              <a:rPr lang="en-US" sz="1600">
                <a:latin typeface="Avenir Book" panose="02000503020000020003" pitchFamily="2" charset="0"/>
              </a:rPr>
              <a:t> </a:t>
            </a:r>
            <a:r>
              <a:rPr lang="en-US" sz="1600" err="1">
                <a:latin typeface="Avenir Book" panose="02000503020000020003" pitchFamily="2" charset="0"/>
              </a:rPr>
              <a:t>promotoras</a:t>
            </a:r>
            <a:r>
              <a:rPr lang="en-US" sz="1600">
                <a:latin typeface="Avenir Book" panose="02000503020000020003" pitchFamily="2" charset="0"/>
              </a:rPr>
              <a:t> y </a:t>
            </a:r>
            <a:r>
              <a:rPr lang="en-US" sz="1600" err="1">
                <a:latin typeface="Avenir Book" panose="02000503020000020003" pitchFamily="2" charset="0"/>
              </a:rPr>
              <a:t>promotores</a:t>
            </a:r>
            <a:r>
              <a:rPr lang="en-US" sz="1600">
                <a:latin typeface="Avenir Book" panose="02000503020000020003" pitchFamily="2" charset="0"/>
              </a:rPr>
              <a:t> de la </a:t>
            </a:r>
            <a:r>
              <a:rPr lang="en-US" sz="1600" err="1">
                <a:latin typeface="Avenir Book" panose="02000503020000020003" pitchFamily="2" charset="0"/>
              </a:rPr>
              <a:t>igualdad</a:t>
            </a:r>
            <a:r>
              <a:rPr lang="en-US" sz="1600">
                <a:latin typeface="Avenir Book" panose="02000503020000020003" pitchFamily="2" charset="0"/>
              </a:rPr>
              <a:t> de </a:t>
            </a:r>
            <a:r>
              <a:rPr lang="en-US" sz="1600" err="1">
                <a:latin typeface="Avenir Book" panose="02000503020000020003" pitchFamily="2" charset="0"/>
              </a:rPr>
              <a:t>género</a:t>
            </a:r>
            <a:r>
              <a:rPr lang="en-US" sz="1600">
                <a:latin typeface="Avenir Book" panose="02000503020000020003" pitchFamily="2" charset="0"/>
              </a:rPr>
              <a:t> </a:t>
            </a:r>
            <a:r>
              <a:rPr lang="en-US" sz="1600" err="1">
                <a:latin typeface="Avenir Book" panose="02000503020000020003" pitchFamily="2" charset="0"/>
              </a:rPr>
              <a:t>en</a:t>
            </a:r>
            <a:r>
              <a:rPr lang="en-US" sz="1600">
                <a:latin typeface="Avenir Book" panose="02000503020000020003" pitchFamily="2" charset="0"/>
              </a:rPr>
              <a:t> </a:t>
            </a:r>
            <a:r>
              <a:rPr lang="en-US" sz="1600" err="1">
                <a:latin typeface="Avenir Book" panose="02000503020000020003" pitchFamily="2" charset="0"/>
              </a:rPr>
              <a:t>apoyo</a:t>
            </a:r>
            <a:r>
              <a:rPr lang="en-US" sz="1600">
                <a:latin typeface="Avenir Book" panose="02000503020000020003" pitchFamily="2" charset="0"/>
              </a:rPr>
              <a:t> de </a:t>
            </a:r>
            <a:r>
              <a:rPr lang="en-US" sz="1600" err="1">
                <a:latin typeface="Avenir Book" panose="02000503020000020003" pitchFamily="2" charset="0"/>
              </a:rPr>
              <a:t>los</a:t>
            </a:r>
            <a:r>
              <a:rPr lang="en-US" sz="1600">
                <a:latin typeface="Avenir Book" panose="02000503020000020003" pitchFamily="2" charset="0"/>
              </a:rPr>
              <a:t> </a:t>
            </a:r>
            <a:r>
              <a:rPr lang="en-US" sz="1600" err="1">
                <a:latin typeface="Avenir Book" panose="02000503020000020003" pitchFamily="2" charset="0"/>
              </a:rPr>
              <a:t>Objetivos</a:t>
            </a:r>
            <a:r>
              <a:rPr lang="en-US" sz="1600">
                <a:latin typeface="Avenir Book" panose="02000503020000020003" pitchFamily="2" charset="0"/>
              </a:rPr>
              <a:t> de Desarrollo </a:t>
            </a:r>
            <a:r>
              <a:rPr lang="en-US" sz="1600" err="1">
                <a:latin typeface="Avenir Book" panose="02000503020000020003" pitchFamily="2" charset="0"/>
              </a:rPr>
              <a:t>Sostenible</a:t>
            </a:r>
            <a:r>
              <a:rPr lang="en-US" sz="1600">
                <a:latin typeface="Avenir Book" panose="02000503020000020003" pitchFamily="2" charset="0"/>
              </a:rPr>
              <a:t> de las </a:t>
            </a:r>
            <a:r>
              <a:rPr lang="en-US" sz="1600" err="1">
                <a:latin typeface="Avenir Book" panose="02000503020000020003" pitchFamily="2" charset="0"/>
              </a:rPr>
              <a:t>Naciones</a:t>
            </a:r>
            <a:r>
              <a:rPr lang="en-US" sz="1600">
                <a:latin typeface="Avenir Book" panose="02000503020000020003" pitchFamily="2" charset="0"/>
              </a:rPr>
              <a:t> </a:t>
            </a:r>
            <a:r>
              <a:rPr lang="en-US" sz="1600" err="1">
                <a:latin typeface="Avenir Book" panose="02000503020000020003" pitchFamily="2" charset="0"/>
              </a:rPr>
              <a:t>Unidas</a:t>
            </a:r>
            <a:r>
              <a:rPr lang="en-US" sz="1600">
                <a:latin typeface="Avenir Book" panose="02000503020000020003" pitchFamily="2" charset="0"/>
              </a:rPr>
              <a:t>.</a:t>
            </a:r>
          </a:p>
          <a:p>
            <a:pPr marL="342900" lvl="0" indent="-342900" algn="just">
              <a:lnSpc>
                <a:spcPct val="115000"/>
              </a:lnSpc>
              <a:buFont typeface="Symbol" pitchFamily="2" charset="2"/>
              <a:buChar char=""/>
            </a:pPr>
            <a:r>
              <a:rPr lang="en-US" sz="1600">
                <a:latin typeface="Avenir Book" panose="02000503020000020003" pitchFamily="2" charset="0"/>
              </a:rPr>
              <a:t>Es de </a:t>
            </a:r>
            <a:r>
              <a:rPr lang="en-US" sz="1600" err="1">
                <a:latin typeface="Avenir Book" panose="02000503020000020003" pitchFamily="2" charset="0"/>
              </a:rPr>
              <a:t>suma</a:t>
            </a:r>
            <a:r>
              <a:rPr lang="en-US" sz="1600">
                <a:latin typeface="Avenir Book" panose="02000503020000020003" pitchFamily="2" charset="0"/>
              </a:rPr>
              <a:t> </a:t>
            </a:r>
            <a:r>
              <a:rPr lang="en-US" sz="1600" err="1">
                <a:latin typeface="Avenir Book" panose="02000503020000020003" pitchFamily="2" charset="0"/>
              </a:rPr>
              <a:t>importancia</a:t>
            </a:r>
            <a:r>
              <a:rPr lang="en-US" sz="1600">
                <a:latin typeface="Avenir Book" panose="02000503020000020003" pitchFamily="2" charset="0"/>
              </a:rPr>
              <a:t> que </a:t>
            </a:r>
            <a:r>
              <a:rPr lang="en-US" sz="1600" err="1">
                <a:latin typeface="Avenir Book" panose="02000503020000020003" pitchFamily="2" charset="0"/>
              </a:rPr>
              <a:t>esta</a:t>
            </a:r>
            <a:r>
              <a:rPr lang="en-US" sz="1600">
                <a:latin typeface="Avenir Book" panose="02000503020000020003" pitchFamily="2" charset="0"/>
              </a:rPr>
              <a:t> </a:t>
            </a:r>
            <a:r>
              <a:rPr lang="en-US" sz="1600" err="1">
                <a:latin typeface="Avenir Book" panose="02000503020000020003" pitchFamily="2" charset="0"/>
              </a:rPr>
              <a:t>comunidad</a:t>
            </a:r>
            <a:r>
              <a:rPr lang="en-US" sz="1600">
                <a:latin typeface="Avenir Book" panose="02000503020000020003" pitchFamily="2" charset="0"/>
              </a:rPr>
              <a:t> </a:t>
            </a:r>
            <a:r>
              <a:rPr lang="en-US" sz="1600" err="1">
                <a:latin typeface="Avenir Book" panose="02000503020000020003" pitchFamily="2" charset="0"/>
              </a:rPr>
              <a:t>cuente</a:t>
            </a:r>
            <a:r>
              <a:rPr lang="en-US" sz="1600">
                <a:latin typeface="Avenir Book" panose="02000503020000020003" pitchFamily="2" charset="0"/>
              </a:rPr>
              <a:t> con </a:t>
            </a:r>
            <a:r>
              <a:rPr lang="en-US" sz="1600" err="1">
                <a:latin typeface="Avenir Book" panose="02000503020000020003" pitchFamily="2" charset="0"/>
              </a:rPr>
              <a:t>todas</a:t>
            </a:r>
            <a:r>
              <a:rPr lang="en-US" sz="1600">
                <a:latin typeface="Avenir Book" panose="02000503020000020003" pitchFamily="2" charset="0"/>
              </a:rPr>
              <a:t> las </a:t>
            </a:r>
            <a:r>
              <a:rPr lang="en-US" sz="1600" err="1">
                <a:latin typeface="Avenir Book" panose="02000503020000020003" pitchFamily="2" charset="0"/>
              </a:rPr>
              <a:t>herramientas</a:t>
            </a:r>
            <a:r>
              <a:rPr lang="en-US" sz="1600">
                <a:latin typeface="Avenir Book" panose="02000503020000020003" pitchFamily="2" charset="0"/>
              </a:rPr>
              <a:t> que </a:t>
            </a:r>
            <a:r>
              <a:rPr lang="en-US" sz="1600" err="1">
                <a:latin typeface="Avenir Book" panose="02000503020000020003" pitchFamily="2" charset="0"/>
              </a:rPr>
              <a:t>necesita</a:t>
            </a:r>
            <a:r>
              <a:rPr lang="en-US" sz="1600">
                <a:latin typeface="Avenir Book" panose="02000503020000020003" pitchFamily="2" charset="0"/>
              </a:rPr>
              <a:t> para </a:t>
            </a:r>
            <a:r>
              <a:rPr lang="en-US" sz="1600" err="1">
                <a:latin typeface="Avenir Book" panose="02000503020000020003" pitchFamily="2" charset="0"/>
              </a:rPr>
              <a:t>estar</a:t>
            </a:r>
            <a:r>
              <a:rPr lang="en-US" sz="1600">
                <a:latin typeface="Avenir Book" panose="02000503020000020003" pitchFamily="2" charset="0"/>
              </a:rPr>
              <a:t> </a:t>
            </a:r>
            <a:r>
              <a:rPr lang="en-US" sz="1600" err="1">
                <a:latin typeface="Avenir Book" panose="02000503020000020003" pitchFamily="2" charset="0"/>
              </a:rPr>
              <a:t>unida</a:t>
            </a:r>
            <a:r>
              <a:rPr lang="en-US" sz="1600">
                <a:latin typeface="Avenir Book" panose="02000503020000020003" pitchFamily="2" charset="0"/>
              </a:rPr>
              <a:t> y </a:t>
            </a:r>
            <a:r>
              <a:rPr lang="en-US" sz="1600" err="1">
                <a:latin typeface="Avenir Book" panose="02000503020000020003" pitchFamily="2" charset="0"/>
              </a:rPr>
              <a:t>crear</a:t>
            </a:r>
            <a:r>
              <a:rPr lang="en-US" sz="1600">
                <a:latin typeface="Avenir Book" panose="02000503020000020003" pitchFamily="2" charset="0"/>
              </a:rPr>
              <a:t> </a:t>
            </a:r>
            <a:r>
              <a:rPr lang="en-US" sz="1600" err="1">
                <a:latin typeface="Avenir Book" panose="02000503020000020003" pitchFamily="2" charset="0"/>
              </a:rPr>
              <a:t>una</a:t>
            </a:r>
            <a:r>
              <a:rPr lang="en-US" sz="1600">
                <a:latin typeface="Avenir Book" panose="02000503020000020003" pitchFamily="2" charset="0"/>
              </a:rPr>
              <a:t> </a:t>
            </a:r>
            <a:r>
              <a:rPr lang="en-US" sz="1600" err="1">
                <a:latin typeface="Avenir Book" panose="02000503020000020003" pitchFamily="2" charset="0"/>
              </a:rPr>
              <a:t>fuerza</a:t>
            </a:r>
            <a:r>
              <a:rPr lang="en-US" sz="1600">
                <a:latin typeface="Avenir Book" panose="02000503020000020003" pitchFamily="2" charset="0"/>
              </a:rPr>
              <a:t> </a:t>
            </a:r>
            <a:r>
              <a:rPr lang="en-US" sz="1600" err="1">
                <a:latin typeface="Avenir Book" panose="02000503020000020003" pitchFamily="2" charset="0"/>
              </a:rPr>
              <a:t>audaz</a:t>
            </a:r>
            <a:r>
              <a:rPr lang="en-US" sz="1600">
                <a:latin typeface="Avenir Book" panose="02000503020000020003" pitchFamily="2" charset="0"/>
              </a:rPr>
              <a:t> y visible para la </a:t>
            </a:r>
            <a:r>
              <a:rPr lang="en-US" sz="1600" err="1">
                <a:latin typeface="Avenir Book" panose="02000503020000020003" pitchFamily="2" charset="0"/>
              </a:rPr>
              <a:t>igualdad</a:t>
            </a:r>
            <a:r>
              <a:rPr lang="en-US" sz="1600">
                <a:latin typeface="Avenir Book" panose="02000503020000020003" pitchFamily="2" charset="0"/>
              </a:rPr>
              <a:t> de </a:t>
            </a:r>
            <a:r>
              <a:rPr lang="en-US" sz="1600" err="1">
                <a:latin typeface="Avenir Book" panose="02000503020000020003" pitchFamily="2" charset="0"/>
              </a:rPr>
              <a:t>género</a:t>
            </a:r>
            <a:r>
              <a:rPr lang="en-US" sz="1600">
                <a:latin typeface="Avenir Book" panose="02000503020000020003" pitchFamily="2" charset="0"/>
              </a:rPr>
              <a:t>. </a:t>
            </a:r>
          </a:p>
          <a:p>
            <a:pPr marL="342900" lvl="0" indent="-342900" algn="just">
              <a:lnSpc>
                <a:spcPct val="115000"/>
              </a:lnSpc>
              <a:buFont typeface="Symbol" pitchFamily="2" charset="2"/>
              <a:buChar char=""/>
            </a:pPr>
            <a:r>
              <a:rPr lang="en-US" sz="1600">
                <a:latin typeface="Avenir Book" panose="02000503020000020003" pitchFamily="2" charset="0"/>
              </a:rPr>
              <a:t>Al </a:t>
            </a:r>
            <a:r>
              <a:rPr lang="en-US" sz="1600" err="1">
                <a:latin typeface="Avenir Book" panose="02000503020000020003" pitchFamily="2" charset="0"/>
              </a:rPr>
              <a:t>finalizar</a:t>
            </a:r>
            <a:r>
              <a:rPr lang="en-US" sz="1600">
                <a:latin typeface="Avenir Book" panose="02000503020000020003" pitchFamily="2" charset="0"/>
              </a:rPr>
              <a:t>, </a:t>
            </a:r>
            <a:r>
              <a:rPr lang="en-US" sz="1600" err="1">
                <a:latin typeface="Avenir Book" panose="02000503020000020003" pitchFamily="2" charset="0"/>
              </a:rPr>
              <a:t>deben</a:t>
            </a:r>
            <a:r>
              <a:rPr lang="en-US" sz="1600">
                <a:latin typeface="Avenir Book" panose="02000503020000020003" pitchFamily="2" charset="0"/>
              </a:rPr>
              <a:t> ser </a:t>
            </a:r>
            <a:r>
              <a:rPr lang="en-US" sz="1600" err="1">
                <a:latin typeface="Avenir Book" panose="02000503020000020003" pitchFamily="2" charset="0"/>
              </a:rPr>
              <a:t>capaces</a:t>
            </a:r>
            <a:r>
              <a:rPr lang="en-US" sz="1600">
                <a:latin typeface="Avenir Book" panose="02000503020000020003" pitchFamily="2" charset="0"/>
              </a:rPr>
              <a:t> de </a:t>
            </a:r>
            <a:r>
              <a:rPr lang="en-US" sz="1600" err="1">
                <a:latin typeface="Avenir Book" panose="02000503020000020003" pitchFamily="2" charset="0"/>
              </a:rPr>
              <a:t>elaborar</a:t>
            </a:r>
            <a:r>
              <a:rPr lang="en-US" sz="1600">
                <a:latin typeface="Avenir Book" panose="02000503020000020003" pitchFamily="2" charset="0"/>
              </a:rPr>
              <a:t> un </a:t>
            </a:r>
            <a:r>
              <a:rPr lang="en-US" sz="1600" err="1">
                <a:latin typeface="Avenir Book" panose="02000503020000020003" pitchFamily="2" charset="0"/>
              </a:rPr>
              <a:t>listado</a:t>
            </a:r>
            <a:r>
              <a:rPr lang="en-US" sz="1600">
                <a:latin typeface="Avenir Book" panose="02000503020000020003" pitchFamily="2" charset="0"/>
              </a:rPr>
              <a:t> de </a:t>
            </a:r>
            <a:r>
              <a:rPr lang="en-US" sz="1600" err="1">
                <a:latin typeface="Avenir Book" panose="02000503020000020003" pitchFamily="2" charset="0"/>
              </a:rPr>
              <a:t>acciones</a:t>
            </a:r>
            <a:r>
              <a:rPr lang="en-US" sz="1600">
                <a:latin typeface="Avenir Book" panose="02000503020000020003" pitchFamily="2" charset="0"/>
              </a:rPr>
              <a:t> para ser </a:t>
            </a:r>
            <a:r>
              <a:rPr lang="en-US" sz="1600" err="1">
                <a:latin typeface="Avenir Book" panose="02000503020000020003" pitchFamily="2" charset="0"/>
              </a:rPr>
              <a:t>más</a:t>
            </a:r>
            <a:r>
              <a:rPr lang="en-US" sz="1600">
                <a:latin typeface="Avenir Book" panose="02000503020000020003" pitchFamily="2" charset="0"/>
              </a:rPr>
              <a:t> </a:t>
            </a:r>
            <a:r>
              <a:rPr lang="en-US" sz="1600" err="1">
                <a:latin typeface="Avenir Book" panose="02000503020000020003" pitchFamily="2" charset="0"/>
              </a:rPr>
              <a:t>conscientes</a:t>
            </a:r>
            <a:r>
              <a:rPr lang="en-US" sz="1600">
                <a:latin typeface="Avenir Book" panose="02000503020000020003" pitchFamily="2" charset="0"/>
              </a:rPr>
              <a:t> de </a:t>
            </a:r>
            <a:r>
              <a:rPr lang="en-US" sz="1600" err="1">
                <a:latin typeface="Avenir Book" panose="02000503020000020003" pitchFamily="2" charset="0"/>
              </a:rPr>
              <a:t>su</a:t>
            </a:r>
            <a:r>
              <a:rPr lang="en-US" sz="1600">
                <a:latin typeface="Avenir Book" panose="02000503020000020003" pitchFamily="2" charset="0"/>
              </a:rPr>
              <a:t> </a:t>
            </a:r>
            <a:r>
              <a:rPr lang="en-US" sz="1600" err="1">
                <a:latin typeface="Avenir Book" panose="02000503020000020003" pitchFamily="2" charset="0"/>
              </a:rPr>
              <a:t>comportamiento</a:t>
            </a:r>
            <a:r>
              <a:rPr lang="en-US" sz="1600">
                <a:latin typeface="Avenir Book" panose="02000503020000020003" pitchFamily="2" charset="0"/>
              </a:rPr>
              <a:t> y para </a:t>
            </a:r>
            <a:r>
              <a:rPr lang="en-US" sz="1600" err="1">
                <a:latin typeface="Avenir Book" panose="02000503020000020003" pitchFamily="2" charset="0"/>
              </a:rPr>
              <a:t>asegurarse</a:t>
            </a:r>
            <a:r>
              <a:rPr lang="en-US" sz="1600">
                <a:latin typeface="Avenir Book" panose="02000503020000020003" pitchFamily="2" charset="0"/>
              </a:rPr>
              <a:t> de que </a:t>
            </a:r>
            <a:r>
              <a:rPr lang="en-US" sz="1600" err="1">
                <a:latin typeface="Avenir Book" panose="02000503020000020003" pitchFamily="2" charset="0"/>
              </a:rPr>
              <a:t>están</a:t>
            </a:r>
            <a:r>
              <a:rPr lang="en-US" sz="1600">
                <a:latin typeface="Avenir Book" panose="02000503020000020003" pitchFamily="2" charset="0"/>
              </a:rPr>
              <a:t> </a:t>
            </a:r>
            <a:r>
              <a:rPr lang="en-US" sz="1600" err="1">
                <a:latin typeface="Avenir Book" panose="02000503020000020003" pitchFamily="2" charset="0"/>
              </a:rPr>
              <a:t>creando</a:t>
            </a:r>
            <a:r>
              <a:rPr lang="en-US" sz="1600">
                <a:latin typeface="Avenir Book" panose="02000503020000020003" pitchFamily="2" charset="0"/>
              </a:rPr>
              <a:t> un </a:t>
            </a:r>
            <a:r>
              <a:rPr lang="en-US" sz="1600" err="1">
                <a:latin typeface="Avenir Book" panose="02000503020000020003" pitchFamily="2" charset="0"/>
              </a:rPr>
              <a:t>ambiente</a:t>
            </a:r>
            <a:r>
              <a:rPr lang="en-US" sz="1600">
                <a:latin typeface="Avenir Book" panose="02000503020000020003" pitchFamily="2" charset="0"/>
              </a:rPr>
              <a:t> </a:t>
            </a:r>
            <a:r>
              <a:rPr lang="en-US" sz="1600" err="1">
                <a:latin typeface="Avenir Book" panose="02000503020000020003" pitchFamily="2" charset="0"/>
              </a:rPr>
              <a:t>justo</a:t>
            </a:r>
            <a:r>
              <a:rPr lang="en-US" sz="1600">
                <a:latin typeface="Avenir Book" panose="02000503020000020003" pitchFamily="2" charset="0"/>
              </a:rPr>
              <a:t> e </a:t>
            </a:r>
            <a:r>
              <a:rPr lang="en-US" sz="1600" err="1">
                <a:latin typeface="Avenir Book" panose="02000503020000020003" pitchFamily="2" charset="0"/>
              </a:rPr>
              <a:t>igualitario</a:t>
            </a:r>
            <a:r>
              <a:rPr lang="en-US" sz="1600">
                <a:latin typeface="Avenir Book" panose="02000503020000020003" pitchFamily="2" charset="0"/>
              </a:rPr>
              <a:t> para </a:t>
            </a:r>
            <a:r>
              <a:rPr lang="en-US" sz="1600" err="1">
                <a:latin typeface="Avenir Book" panose="02000503020000020003" pitchFamily="2" charset="0"/>
              </a:rPr>
              <a:t>todos</a:t>
            </a:r>
            <a:r>
              <a:rPr lang="en-US" sz="1600">
                <a:latin typeface="Avenir Book" panose="02000503020000020003" pitchFamily="2" charset="0"/>
              </a:rPr>
              <a:t> sus </a:t>
            </a:r>
            <a:r>
              <a:rPr lang="en-US" sz="1600" err="1">
                <a:latin typeface="Avenir Book" panose="02000503020000020003" pitchFamily="2" charset="0"/>
              </a:rPr>
              <a:t>integrantes</a:t>
            </a:r>
            <a:r>
              <a:rPr lang="en-US" sz="1600">
                <a:latin typeface="Avenir Book" panose="02000503020000020003" pitchFamily="2" charset="0"/>
              </a:rPr>
              <a:t>.</a:t>
            </a:r>
            <a:endParaRPr lang="en-CR" sz="1600">
              <a:latin typeface="Avenir Book" panose="02000503020000020003"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3980477" y="1395070"/>
            <a:ext cx="8105534" cy="430887"/>
          </a:xfrm>
          <a:prstGeom prst="rect">
            <a:avLst/>
          </a:prstGeom>
          <a:noFill/>
        </p:spPr>
        <p:txBody>
          <a:bodyPr wrap="square" rtlCol="0">
            <a:spAutoFit/>
          </a:bodyPr>
          <a:lstStyle/>
          <a:p>
            <a:pPr algn="ctr"/>
            <a:r>
              <a:rPr lang="es-ES_tradnl" sz="2200" b="1">
                <a:latin typeface="☞MUSEOSANS-900" panose="02000000000000000000" pitchFamily="2" charset="77"/>
              </a:rPr>
              <a:t>HE FOR </a:t>
            </a:r>
            <a:r>
              <a:rPr lang="es-ES_tradnl" sz="2200" b="1">
                <a:solidFill>
                  <a:srgbClr val="D71D56"/>
                </a:solidFill>
                <a:latin typeface="☞MUSEOSANS-900" panose="02000000000000000000" pitchFamily="2" charset="77"/>
              </a:rPr>
              <a:t>SHE</a:t>
            </a:r>
          </a:p>
        </p:txBody>
      </p:sp>
      <p:grpSp>
        <p:nvGrpSpPr>
          <p:cNvPr id="7" name="Group 6">
            <a:extLst>
              <a:ext uri="{FF2B5EF4-FFF2-40B4-BE49-F238E27FC236}">
                <a16:creationId xmlns:a16="http://schemas.microsoft.com/office/drawing/2014/main" id="{F05D5525-73E4-F83D-7644-5BB9F233FBF2}"/>
              </a:ext>
            </a:extLst>
          </p:cNvPr>
          <p:cNvGrpSpPr/>
          <p:nvPr/>
        </p:nvGrpSpPr>
        <p:grpSpPr>
          <a:xfrm>
            <a:off x="384022" y="5830812"/>
            <a:ext cx="3205439" cy="640270"/>
            <a:chOff x="442135" y="5705856"/>
            <a:chExt cx="4315867" cy="837720"/>
          </a:xfrm>
        </p:grpSpPr>
        <p:pic>
          <p:nvPicPr>
            <p:cNvPr id="8194" name="Picture 2">
              <a:extLst>
                <a:ext uri="{FF2B5EF4-FFF2-40B4-BE49-F238E27FC236}">
                  <a16:creationId xmlns:a16="http://schemas.microsoft.com/office/drawing/2014/main" id="{AF1437C9-0542-F2E1-AC4D-250DCBA218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35" y="5705856"/>
              <a:ext cx="821225" cy="82122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73ADC790-C320-5435-6215-3D6F5DDB3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794" y="5709979"/>
              <a:ext cx="821226" cy="82122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89BA694E-922A-E30B-B82A-EADB54009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454" y="5714103"/>
              <a:ext cx="821226" cy="82122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D4969D96-E982-064B-53F6-FF23985CB3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3114" y="5718227"/>
              <a:ext cx="821226" cy="82122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EB843796-EC9C-F968-A9F9-7496B7580F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6776" y="5722350"/>
              <a:ext cx="821226" cy="8212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1CF83CA6-4C78-EB0F-E42F-C4169E94B695}"/>
              </a:ext>
            </a:extLst>
          </p:cNvPr>
          <p:cNvGrpSpPr/>
          <p:nvPr/>
        </p:nvGrpSpPr>
        <p:grpSpPr>
          <a:xfrm flipH="1">
            <a:off x="-144726" y="-232761"/>
            <a:ext cx="2675261" cy="2754875"/>
            <a:chOff x="10523309" y="-307564"/>
            <a:chExt cx="1853825" cy="2012381"/>
          </a:xfrm>
        </p:grpSpPr>
        <p:pic>
          <p:nvPicPr>
            <p:cNvPr id="28" name="Graphic 27" descr="Gears outline">
              <a:extLst>
                <a:ext uri="{FF2B5EF4-FFF2-40B4-BE49-F238E27FC236}">
                  <a16:creationId xmlns:a16="http://schemas.microsoft.com/office/drawing/2014/main" id="{0F9E9DA1-B871-FD35-42A8-103D886C93DC}"/>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7792" t="19252"/>
            <a:stretch/>
          </p:blipFill>
          <p:spPr>
            <a:xfrm rot="20346531" flipH="1">
              <a:off x="10577568" y="-307564"/>
              <a:ext cx="1799566" cy="2012381"/>
            </a:xfrm>
            <a:prstGeom prst="rect">
              <a:avLst/>
            </a:prstGeom>
            <a:effectLst/>
          </p:spPr>
        </p:pic>
        <p:pic>
          <p:nvPicPr>
            <p:cNvPr id="29" name="Graphic 28" descr="Single gear outline">
              <a:extLst>
                <a:ext uri="{FF2B5EF4-FFF2-40B4-BE49-F238E27FC236}">
                  <a16:creationId xmlns:a16="http://schemas.microsoft.com/office/drawing/2014/main" id="{1216BCC9-BA46-DC21-13B9-1B35E7DD864D}"/>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36842"/>
            <a:stretch/>
          </p:blipFill>
          <p:spPr>
            <a:xfrm>
              <a:off x="10523309" y="408070"/>
              <a:ext cx="1299216" cy="820557"/>
            </a:xfrm>
            <a:prstGeom prst="rect">
              <a:avLst/>
            </a:prstGeom>
          </p:spPr>
        </p:pic>
      </p:grpSp>
      <p:pic>
        <p:nvPicPr>
          <p:cNvPr id="2" name="Picture 1">
            <a:extLst>
              <a:ext uri="{FF2B5EF4-FFF2-40B4-BE49-F238E27FC236}">
                <a16:creationId xmlns:a16="http://schemas.microsoft.com/office/drawing/2014/main" id="{2AE74764-AAC9-6761-5DA8-06B59F9FF404}"/>
              </a:ext>
            </a:extLst>
          </p:cNvPr>
          <p:cNvPicPr>
            <a:picLocks noChangeAspect="1"/>
          </p:cNvPicPr>
          <p:nvPr/>
        </p:nvPicPr>
        <p:blipFill>
          <a:blip r:embed="rId13"/>
          <a:stretch>
            <a:fillRect/>
          </a:stretch>
        </p:blipFill>
        <p:spPr>
          <a:xfrm>
            <a:off x="964811" y="1590447"/>
            <a:ext cx="2043860" cy="2043860"/>
          </a:xfrm>
          <a:prstGeom prst="rect">
            <a:avLst/>
          </a:prstGeom>
        </p:spPr>
      </p:pic>
    </p:spTree>
    <p:extLst>
      <p:ext uri="{BB962C8B-B14F-4D97-AF65-F5344CB8AC3E}">
        <p14:creationId xmlns:p14="http://schemas.microsoft.com/office/powerpoint/2010/main" val="394405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17B21EC2-FA0B-B1AA-8608-B7006C26D4C3}"/>
              </a:ext>
            </a:extLst>
          </p:cNvPr>
          <p:cNvPicPr>
            <a:picLocks noChangeAspect="1"/>
          </p:cNvPicPr>
          <p:nvPr/>
        </p:nvPicPr>
        <p:blipFill>
          <a:blip r:embed="rId2"/>
          <a:stretch>
            <a:fillRect/>
          </a:stretch>
        </p:blipFill>
        <p:spPr>
          <a:xfrm>
            <a:off x="-87086" y="-151552"/>
            <a:ext cx="12279085" cy="7110676"/>
          </a:xfrm>
          <a:prstGeom prst="rect">
            <a:avLst/>
          </a:prstGeom>
        </p:spPr>
      </p:pic>
      <p:pic>
        <p:nvPicPr>
          <p:cNvPr id="42" name="Graphic 41" descr="Single gear outline">
            <a:extLst>
              <a:ext uri="{FF2B5EF4-FFF2-40B4-BE49-F238E27FC236}">
                <a16:creationId xmlns:a16="http://schemas.microsoft.com/office/drawing/2014/main" id="{202F87E4-3D2A-2C10-64D0-8BDECAE9F0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1940" y="4571072"/>
            <a:ext cx="1303191" cy="1303191"/>
          </a:xfrm>
          <a:prstGeom prst="rect">
            <a:avLst/>
          </a:prstGeom>
        </p:spPr>
      </p:pic>
      <p:pic>
        <p:nvPicPr>
          <p:cNvPr id="41" name="Graphic 40" descr="Single gear outline">
            <a:extLst>
              <a:ext uri="{FF2B5EF4-FFF2-40B4-BE49-F238E27FC236}">
                <a16:creationId xmlns:a16="http://schemas.microsoft.com/office/drawing/2014/main" id="{F2C3C418-FB28-0599-D1AC-78F9C5BCE9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1499" y="3085916"/>
            <a:ext cx="1502500" cy="1502500"/>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26674" y="-23253"/>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7"/>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8"/>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D44B138-736D-02A2-3405-9295426B036F}"/>
              </a:ext>
            </a:extLst>
          </p:cNvPr>
          <p:cNvSpPr txBox="1"/>
          <p:nvPr/>
        </p:nvSpPr>
        <p:spPr>
          <a:xfrm>
            <a:off x="592759" y="2589428"/>
            <a:ext cx="3035300" cy="769441"/>
          </a:xfrm>
          <a:prstGeom prst="rect">
            <a:avLst/>
          </a:prstGeom>
          <a:noFill/>
        </p:spPr>
        <p:txBody>
          <a:bodyPr wrap="square" rtlCol="0">
            <a:spAutoFit/>
          </a:bodyPr>
          <a:lstStyle/>
          <a:p>
            <a:r>
              <a:rPr lang="es-ES_tradnl" sz="4400">
                <a:solidFill>
                  <a:srgbClr val="2C1261"/>
                </a:solidFill>
                <a:latin typeface="☞MUSEOSANS-900" panose="02000000000000000000" pitchFamily="2" charset="77"/>
              </a:rPr>
              <a:t>EJES</a:t>
            </a:r>
          </a:p>
        </p:txBody>
      </p: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sp>
        <p:nvSpPr>
          <p:cNvPr id="12" name="TextBox 11">
            <a:extLst>
              <a:ext uri="{FF2B5EF4-FFF2-40B4-BE49-F238E27FC236}">
                <a16:creationId xmlns:a16="http://schemas.microsoft.com/office/drawing/2014/main" id="{C5B57E44-DC57-36FE-83BB-996B01300F2C}"/>
              </a:ext>
            </a:extLst>
          </p:cNvPr>
          <p:cNvSpPr txBox="1"/>
          <p:nvPr/>
        </p:nvSpPr>
        <p:spPr>
          <a:xfrm>
            <a:off x="592759" y="3282967"/>
            <a:ext cx="4841390" cy="923330"/>
          </a:xfrm>
          <a:prstGeom prst="rect">
            <a:avLst/>
          </a:prstGeom>
          <a:noFill/>
        </p:spPr>
        <p:txBody>
          <a:bodyPr wrap="square" rtlCol="0">
            <a:spAutoFit/>
          </a:bodyPr>
          <a:lstStyle/>
          <a:p>
            <a:r>
              <a:rPr lang="es-ES_tradnl" sz="5400">
                <a:solidFill>
                  <a:srgbClr val="2C1261"/>
                </a:solidFill>
                <a:latin typeface="☞MUSEOSANS-900" panose="02000000000000000000" pitchFamily="2" charset="77"/>
              </a:rPr>
              <a:t>TÉMATICOS</a:t>
            </a:r>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36842"/>
            <a:stretch/>
          </p:blipFill>
          <p:spPr>
            <a:xfrm>
              <a:off x="10523309" y="408070"/>
              <a:ext cx="1299216" cy="820557"/>
            </a:xfrm>
            <a:prstGeom prst="rect">
              <a:avLst/>
            </a:prstGeom>
          </p:spPr>
        </p:pic>
      </p:grpSp>
      <p:pic>
        <p:nvPicPr>
          <p:cNvPr id="40" name="Graphic 39" descr="Single gear outline">
            <a:extLst>
              <a:ext uri="{FF2B5EF4-FFF2-40B4-BE49-F238E27FC236}">
                <a16:creationId xmlns:a16="http://schemas.microsoft.com/office/drawing/2014/main" id="{E8F33C67-7B5F-C68C-C1A9-DAE3EF0ECB7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52285" y="1781341"/>
            <a:ext cx="1502499" cy="1502499"/>
          </a:xfrm>
          <a:prstGeom prst="rect">
            <a:avLst/>
          </a:prstGeom>
        </p:spPr>
      </p:pic>
      <p:sp>
        <p:nvSpPr>
          <p:cNvPr id="36" name="Rounded Rectangle 35">
            <a:extLst>
              <a:ext uri="{FF2B5EF4-FFF2-40B4-BE49-F238E27FC236}">
                <a16:creationId xmlns:a16="http://schemas.microsoft.com/office/drawing/2014/main" id="{32163601-C45B-1F8C-9E16-02737A17454F}"/>
              </a:ext>
            </a:extLst>
          </p:cNvPr>
          <p:cNvSpPr/>
          <p:nvPr/>
        </p:nvSpPr>
        <p:spPr>
          <a:xfrm>
            <a:off x="6096000" y="2066544"/>
            <a:ext cx="3907536" cy="907604"/>
          </a:xfrm>
          <a:prstGeom prst="roundRect">
            <a:avLst/>
          </a:prstGeom>
          <a:solidFill>
            <a:srgbClr val="9DCD5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400">
                <a:latin typeface="Museo Sans 500" panose="02000000000000000000" pitchFamily="2" charset="77"/>
              </a:rPr>
              <a:t>MEDIO AMBIENTE</a:t>
            </a:r>
          </a:p>
        </p:txBody>
      </p:sp>
      <p:sp>
        <p:nvSpPr>
          <p:cNvPr id="37" name="Rounded Rectangle 36">
            <a:extLst>
              <a:ext uri="{FF2B5EF4-FFF2-40B4-BE49-F238E27FC236}">
                <a16:creationId xmlns:a16="http://schemas.microsoft.com/office/drawing/2014/main" id="{B1B812C7-BA47-F9A5-F672-3CBE54126522}"/>
              </a:ext>
            </a:extLst>
          </p:cNvPr>
          <p:cNvSpPr/>
          <p:nvPr/>
        </p:nvSpPr>
        <p:spPr>
          <a:xfrm>
            <a:off x="6096000" y="3383364"/>
            <a:ext cx="3907536" cy="907604"/>
          </a:xfrm>
          <a:prstGeom prst="roundRect">
            <a:avLst/>
          </a:prstGeom>
          <a:solidFill>
            <a:srgbClr val="1C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400">
                <a:latin typeface="Museo Sans 500" panose="02000000000000000000" pitchFamily="2" charset="77"/>
              </a:rPr>
              <a:t>PAZ Y COMPROMISO SOCIAL</a:t>
            </a:r>
          </a:p>
        </p:txBody>
      </p:sp>
      <p:sp>
        <p:nvSpPr>
          <p:cNvPr id="38" name="Rounded Rectangle 37">
            <a:extLst>
              <a:ext uri="{FF2B5EF4-FFF2-40B4-BE49-F238E27FC236}">
                <a16:creationId xmlns:a16="http://schemas.microsoft.com/office/drawing/2014/main" id="{4DBE33D5-46F8-73B1-0E7B-1C95EB55729A}"/>
              </a:ext>
            </a:extLst>
          </p:cNvPr>
          <p:cNvSpPr/>
          <p:nvPr/>
        </p:nvSpPr>
        <p:spPr>
          <a:xfrm>
            <a:off x="6096000" y="4770120"/>
            <a:ext cx="3907536" cy="907604"/>
          </a:xfrm>
          <a:prstGeom prst="roundRect">
            <a:avLst/>
          </a:prstGeom>
          <a:solidFill>
            <a:srgbClr val="DE0F3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2400">
                <a:latin typeface="Museo Sans 500" panose="02000000000000000000" pitchFamily="2" charset="77"/>
              </a:rPr>
              <a:t>SALUD Y BIENESTAR</a:t>
            </a:r>
          </a:p>
        </p:txBody>
      </p:sp>
    </p:spTree>
    <p:extLst>
      <p:ext uri="{BB962C8B-B14F-4D97-AF65-F5344CB8AC3E}">
        <p14:creationId xmlns:p14="http://schemas.microsoft.com/office/powerpoint/2010/main" val="135783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493991" y="4626864"/>
            <a:ext cx="2985502" cy="1512295"/>
          </a:xfrm>
          <a:prstGeom prst="roundRect">
            <a:avLst/>
          </a:prstGeom>
          <a:solidFill>
            <a:srgbClr val="2C1261"/>
          </a:solidFill>
          <a:ln w="38100">
            <a:solidFill>
              <a:srgbClr val="ED1A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ea typeface="Calibri" panose="020F0502020204030204" pitchFamily="34" charset="0"/>
              </a:rPr>
              <a:t>La iniciativa alienta a los protagonistas de programa de todas las edades a que</a:t>
            </a:r>
          </a:p>
          <a:p>
            <a:pPr algn="ctr"/>
            <a:r>
              <a:rPr lang="es-ES_tradnl" sz="1400">
                <a:effectLst/>
                <a:latin typeface="Museo Sans 500" panose="02000000000000000000" pitchFamily="2" charset="77"/>
                <a:ea typeface="Calibri" panose="020F0502020204030204" pitchFamily="34" charset="0"/>
              </a:rPr>
              <a:t>hagan un compromiso personal para cambiar el mundo que les rodea.</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9813" y="2392672"/>
            <a:ext cx="6461184" cy="4293227"/>
          </a:xfrm>
          <a:prstGeom prst="rect">
            <a:avLst/>
          </a:prstGeom>
          <a:noFill/>
        </p:spPr>
        <p:txBody>
          <a:bodyPr wrap="square" rtlCol="0">
            <a:spAutoFit/>
          </a:bodyPr>
          <a:lstStyle/>
          <a:p>
            <a:pPr marL="342900" lvl="0" indent="-342900" algn="just">
              <a:lnSpc>
                <a:spcPct val="115000"/>
              </a:lnSpc>
              <a:buFont typeface="Symbol" pitchFamily="2" charset="2"/>
              <a:buChar char=""/>
            </a:pPr>
            <a:r>
              <a:rPr lang="es-ES_tradnl" sz="1700">
                <a:latin typeface="Avenir Book" panose="02000503020000020003" pitchFamily="2" charset="0"/>
              </a:rPr>
              <a:t>El TAG de la AMGS, "Juntos podemos cambiar nuestro mundo", se centra en los Objetivos de Desarrollo Sostenible (ODS) de la ONU. Estos objetivos, que deben ser alcanzados para el año 2030, buscan erradicar la pobreza extrema y promover un desarrollo equitativo y sostenible en todo el mundo. Los ODS fueron acordados en la Asamblea General de la ONU, reflejando el compromiso de los líderes mundiales con un futuro mejor.</a:t>
            </a:r>
          </a:p>
          <a:p>
            <a:pPr marL="342900" lvl="0" indent="-342900" algn="just">
              <a:lnSpc>
                <a:spcPct val="115000"/>
              </a:lnSpc>
              <a:buFont typeface="Symbol" pitchFamily="2" charset="2"/>
              <a:buChar char=""/>
            </a:pPr>
            <a:r>
              <a:rPr lang="es-ES_tradnl" sz="1700">
                <a:latin typeface="Avenir Book" panose="02000503020000020003" pitchFamily="2" charset="0"/>
              </a:rPr>
              <a:t>Las actividades aquí presentadas están diseñadas para sembrar las semillas del cambio social, fomentando la participación activa y el liderazgo en nuestras comunidades. Al trabajar en conjunto con el TAG, estamos contribuyendo a la construcción de un mundo más justo y sostenible para las futuras generaciones</a:t>
            </a:r>
            <a:r>
              <a:rPr lang="es-ES_tradnl" sz="1600">
                <a:latin typeface="Avenir Book" panose="02000503020000020003" pitchFamily="2" charset="0"/>
              </a:rPr>
              <a:t>.</a:t>
            </a:r>
          </a:p>
        </p:txBody>
      </p:sp>
      <p:sp>
        <p:nvSpPr>
          <p:cNvPr id="21" name="TextBox 20">
            <a:extLst>
              <a:ext uri="{FF2B5EF4-FFF2-40B4-BE49-F238E27FC236}">
                <a16:creationId xmlns:a16="http://schemas.microsoft.com/office/drawing/2014/main" id="{09CFC09E-F222-E606-A376-6CBF002305AD}"/>
              </a:ext>
            </a:extLst>
          </p:cNvPr>
          <p:cNvSpPr txBox="1"/>
          <p:nvPr/>
        </p:nvSpPr>
        <p:spPr>
          <a:xfrm>
            <a:off x="3980477" y="1395070"/>
            <a:ext cx="8105534" cy="430887"/>
          </a:xfrm>
          <a:prstGeom prst="rect">
            <a:avLst/>
          </a:prstGeom>
          <a:noFill/>
        </p:spPr>
        <p:txBody>
          <a:bodyPr wrap="square" rtlCol="0">
            <a:spAutoFit/>
          </a:bodyPr>
          <a:lstStyle/>
          <a:p>
            <a:pPr algn="ctr"/>
            <a:r>
              <a:rPr lang="es-ES_tradnl" sz="2200" b="1">
                <a:latin typeface="☞MUSEOSANS-900" panose="02000000000000000000" pitchFamily="2" charset="77"/>
              </a:rPr>
              <a:t>JUNTOS PODEMOS CAMBIAR NUESTRO MUNDO</a:t>
            </a:r>
            <a:endParaRPr lang="es-ES_tradnl" sz="2200" b="1">
              <a:solidFill>
                <a:srgbClr val="D71D56"/>
              </a:solidFill>
              <a:latin typeface="☞MUSEOSANS-900" panose="02000000000000000000" pitchFamily="2" charset="77"/>
            </a:endParaRPr>
          </a:p>
        </p:txBody>
      </p:sp>
      <p:grpSp>
        <p:nvGrpSpPr>
          <p:cNvPr id="10" name="Group 9">
            <a:extLst>
              <a:ext uri="{FF2B5EF4-FFF2-40B4-BE49-F238E27FC236}">
                <a16:creationId xmlns:a16="http://schemas.microsoft.com/office/drawing/2014/main" id="{E54D5BC9-96B8-E7A0-181C-FE135C236776}"/>
              </a:ext>
            </a:extLst>
          </p:cNvPr>
          <p:cNvGrpSpPr/>
          <p:nvPr/>
        </p:nvGrpSpPr>
        <p:grpSpPr>
          <a:xfrm flipH="1">
            <a:off x="-112474" y="-328716"/>
            <a:ext cx="1853825" cy="2012381"/>
            <a:chOff x="10523309" y="-307564"/>
            <a:chExt cx="1853825" cy="2012381"/>
          </a:xfrm>
        </p:grpSpPr>
        <p:pic>
          <p:nvPicPr>
            <p:cNvPr id="12" name="Graphic 11" descr="Gears outline">
              <a:extLst>
                <a:ext uri="{FF2B5EF4-FFF2-40B4-BE49-F238E27FC236}">
                  <a16:creationId xmlns:a16="http://schemas.microsoft.com/office/drawing/2014/main" id="{38B01BC3-CBED-F773-2FE1-ECC7CC6E115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13" name="Graphic 12" descr="Single gear outline">
              <a:extLst>
                <a:ext uri="{FF2B5EF4-FFF2-40B4-BE49-F238E27FC236}">
                  <a16:creationId xmlns:a16="http://schemas.microsoft.com/office/drawing/2014/main" id="{A4FC2A12-9416-6E6B-7984-7A1B5B3C567C}"/>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3" name="Picture 2">
            <a:extLst>
              <a:ext uri="{FF2B5EF4-FFF2-40B4-BE49-F238E27FC236}">
                <a16:creationId xmlns:a16="http://schemas.microsoft.com/office/drawing/2014/main" id="{1CD48446-EF6C-AC77-A9CE-DD76C57B383B}"/>
              </a:ext>
            </a:extLst>
          </p:cNvPr>
          <p:cNvPicPr>
            <a:picLocks noChangeAspect="1"/>
          </p:cNvPicPr>
          <p:nvPr/>
        </p:nvPicPr>
        <p:blipFill>
          <a:blip r:embed="rId8"/>
          <a:stretch>
            <a:fillRect/>
          </a:stretch>
        </p:blipFill>
        <p:spPr>
          <a:xfrm>
            <a:off x="606542" y="1669790"/>
            <a:ext cx="2985502" cy="2657425"/>
          </a:xfrm>
          <a:prstGeom prst="ellipse">
            <a:avLst/>
          </a:prstGeom>
        </p:spPr>
      </p:pic>
    </p:spTree>
    <p:extLst>
      <p:ext uri="{BB962C8B-B14F-4D97-AF65-F5344CB8AC3E}">
        <p14:creationId xmlns:p14="http://schemas.microsoft.com/office/powerpoint/2010/main" val="15956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3"/>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4"/>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408488" y="4217416"/>
            <a:ext cx="2985502" cy="1512295"/>
          </a:xfrm>
          <a:prstGeom prst="roundRect">
            <a:avLst/>
          </a:prstGeom>
          <a:solidFill>
            <a:srgbClr val="1D9B66"/>
          </a:solidFill>
          <a:ln w="38100">
            <a:solidFill>
              <a:srgbClr val="67459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ea typeface="Calibri" panose="020F0502020204030204" pitchFamily="34" charset="0"/>
              </a:rPr>
              <a:t>La iniciativa alienta a los protagonistas de programa de todas las edades a que</a:t>
            </a:r>
          </a:p>
          <a:p>
            <a:pPr algn="ctr"/>
            <a:r>
              <a:rPr lang="es-ES_tradnl" sz="1400">
                <a:effectLst/>
                <a:latin typeface="Museo Sans 500" panose="02000000000000000000" pitchFamily="2" charset="77"/>
                <a:ea typeface="Calibri" panose="020F0502020204030204" pitchFamily="34" charset="0"/>
              </a:rPr>
              <a:t>hagan un compromiso personal para cambiar el mundo que les rodea.</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72001" y="2285690"/>
            <a:ext cx="6461184" cy="4295150"/>
          </a:xfrm>
          <a:prstGeom prst="rect">
            <a:avLst/>
          </a:prstGeom>
          <a:noFill/>
        </p:spPr>
        <p:txBody>
          <a:bodyPr wrap="square" rtlCol="0">
            <a:spAutoFit/>
          </a:bodyPr>
          <a:lstStyle/>
          <a:p>
            <a:pPr marL="342900" lvl="0" indent="-342900" algn="just">
              <a:lnSpc>
                <a:spcPct val="115000"/>
              </a:lnSpc>
              <a:buFont typeface="Symbol" pitchFamily="2" charset="2"/>
              <a:buChar char=""/>
            </a:pPr>
            <a:r>
              <a:rPr lang="es-ES_tradnl" sz="1400">
                <a:latin typeface="Avenir Book" panose="02000503020000020003" pitchFamily="2" charset="0"/>
              </a:rPr>
              <a:t>Apoyar a las personas jóvenes a convertirse en ciudadanos responsables como miembros de sus comunidades locales, nacionales e internacionales:</a:t>
            </a:r>
          </a:p>
          <a:p>
            <a:pPr marL="800100" lvl="1" indent="-342900" algn="just">
              <a:lnSpc>
                <a:spcPct val="115000"/>
              </a:lnSpc>
              <a:buFont typeface="Symbol" pitchFamily="2" charset="2"/>
              <a:buChar char=""/>
            </a:pPr>
            <a:r>
              <a:rPr lang="es-ES_tradnl" sz="1400">
                <a:latin typeface="Avenir Book" panose="02000503020000020003" pitchFamily="2" charset="0"/>
              </a:rPr>
              <a:t>Proporciona un marco educativo para permitir al protagonista realizar su papel en la construcción de una cultura de paz y diálogo en sus sociedades </a:t>
            </a:r>
          </a:p>
          <a:p>
            <a:pPr marL="800100" lvl="1" indent="-342900" algn="just">
              <a:lnSpc>
                <a:spcPct val="115000"/>
              </a:lnSpc>
              <a:buFont typeface="Symbol" pitchFamily="2" charset="2"/>
              <a:buChar char=""/>
            </a:pPr>
            <a:r>
              <a:rPr lang="es-ES_tradnl" sz="1400">
                <a:latin typeface="Avenir Book" panose="02000503020000020003" pitchFamily="2" charset="0"/>
              </a:rPr>
              <a:t>Aumenta la conciencia sobre los ODS alentando al protagonista a contribuir al logro de los objetivos a través de acciones de desarrollo comunitario. </a:t>
            </a:r>
          </a:p>
          <a:p>
            <a:pPr marL="342900" indent="-342900" algn="just">
              <a:lnSpc>
                <a:spcPct val="115000"/>
              </a:lnSpc>
              <a:buFont typeface="Symbol" pitchFamily="2" charset="2"/>
              <a:buChar char=""/>
            </a:pPr>
            <a:r>
              <a:rPr lang="es-ES_tradnl" sz="1400">
                <a:latin typeface="Avenir Book" panose="02000503020000020003" pitchFamily="2" charset="0"/>
              </a:rPr>
              <a:t>Apoya para cumplir el ‘Deber a los demás’ a través de una cultura de paz: </a:t>
            </a:r>
          </a:p>
          <a:p>
            <a:pPr marL="800100" lvl="1" indent="-342900" algn="just">
              <a:lnSpc>
                <a:spcPct val="115000"/>
              </a:lnSpc>
              <a:buFont typeface="Symbol" pitchFamily="2" charset="2"/>
              <a:buChar char=""/>
            </a:pPr>
            <a:r>
              <a:rPr lang="es-ES_tradnl" sz="1400">
                <a:latin typeface="Avenir Book" panose="02000503020000020003" pitchFamily="2" charset="0"/>
              </a:rPr>
              <a:t>Apoya las acciones de desarrollo comunitario como un vehículo para construir una cultura de paz para crear un cambio positivo y un impacto relevante en sus comunidades locales. – </a:t>
            </a:r>
          </a:p>
          <a:p>
            <a:pPr marL="800100" lvl="1" indent="-342900" algn="just">
              <a:lnSpc>
                <a:spcPct val="115000"/>
              </a:lnSpc>
              <a:buFont typeface="Symbol" pitchFamily="2" charset="2"/>
              <a:buChar char=""/>
            </a:pPr>
            <a:r>
              <a:rPr lang="es-ES_tradnl" sz="1400">
                <a:latin typeface="Avenir Book" panose="02000503020000020003" pitchFamily="2" charset="0"/>
              </a:rPr>
              <a:t>Garantiza la participación de la juventud en la construcción de una cultura de diálogo en sus comunidades. – </a:t>
            </a:r>
          </a:p>
          <a:p>
            <a:pPr marL="800100" lvl="1" indent="-342900" algn="just">
              <a:lnSpc>
                <a:spcPct val="115000"/>
              </a:lnSpc>
              <a:buFont typeface="Symbol" pitchFamily="2" charset="2"/>
              <a:buChar char=""/>
            </a:pPr>
            <a:r>
              <a:rPr lang="es-ES_tradnl" sz="1400">
                <a:latin typeface="Avenir Book" panose="02000503020000020003" pitchFamily="2" charset="0"/>
              </a:rPr>
              <a:t>Fomenta la colaboración entre miembros y no miembros promoviendo la colaboración, la creación de redes locales e internacionales, admitiendo y reconociendo sus esfuerzos. </a:t>
            </a:r>
            <a:endParaRPr lang="es-ES_tradnl" sz="1400">
              <a:latin typeface="Avenir Book" panose="02000503020000020003" pitchFamily="2"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3980477" y="1395070"/>
            <a:ext cx="8105534" cy="430887"/>
          </a:xfrm>
          <a:prstGeom prst="rect">
            <a:avLst/>
          </a:prstGeom>
          <a:noFill/>
        </p:spPr>
        <p:txBody>
          <a:bodyPr wrap="square" rtlCol="0">
            <a:spAutoFit/>
          </a:bodyPr>
          <a:lstStyle/>
          <a:p>
            <a:pPr algn="ctr"/>
            <a:r>
              <a:rPr lang="es-ES_tradnl" sz="2200" b="1">
                <a:solidFill>
                  <a:srgbClr val="00B050"/>
                </a:solidFill>
                <a:latin typeface="☞MUSEOSANS-900" panose="02000000000000000000" pitchFamily="2" charset="77"/>
              </a:rPr>
              <a:t>MENSAJEROS DE LA PAZ</a:t>
            </a:r>
          </a:p>
        </p:txBody>
      </p:sp>
      <p:grpSp>
        <p:nvGrpSpPr>
          <p:cNvPr id="31" name="Group 30">
            <a:extLst>
              <a:ext uri="{FF2B5EF4-FFF2-40B4-BE49-F238E27FC236}">
                <a16:creationId xmlns:a16="http://schemas.microsoft.com/office/drawing/2014/main" id="{4387CCB6-C6F7-0403-157D-BDAD090AFF91}"/>
              </a:ext>
            </a:extLst>
          </p:cNvPr>
          <p:cNvGrpSpPr/>
          <p:nvPr/>
        </p:nvGrpSpPr>
        <p:grpSpPr>
          <a:xfrm>
            <a:off x="587406" y="6294916"/>
            <a:ext cx="2627667" cy="563084"/>
            <a:chOff x="672907" y="6311949"/>
            <a:chExt cx="2627667" cy="563084"/>
          </a:xfrm>
        </p:grpSpPr>
        <p:sp>
          <p:nvSpPr>
            <p:cNvPr id="14" name="Round Same Side Corner Rectangle 13">
              <a:extLst>
                <a:ext uri="{FF2B5EF4-FFF2-40B4-BE49-F238E27FC236}">
                  <a16:creationId xmlns:a16="http://schemas.microsoft.com/office/drawing/2014/main" id="{88D0DAEC-A122-4D2C-4DFE-67A9900F4E78}"/>
                </a:ext>
              </a:extLst>
            </p:cNvPr>
            <p:cNvSpPr/>
            <p:nvPr/>
          </p:nvSpPr>
          <p:spPr>
            <a:xfrm>
              <a:off x="672907" y="6328376"/>
              <a:ext cx="583267" cy="538772"/>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ound Same Side Corner Rectangle 14">
              <a:extLst>
                <a:ext uri="{FF2B5EF4-FFF2-40B4-BE49-F238E27FC236}">
                  <a16:creationId xmlns:a16="http://schemas.microsoft.com/office/drawing/2014/main" id="{798216CD-F84E-85DA-43C8-E180DA8C96FB}"/>
                </a:ext>
              </a:extLst>
            </p:cNvPr>
            <p:cNvSpPr/>
            <p:nvPr/>
          </p:nvSpPr>
          <p:spPr>
            <a:xfrm>
              <a:off x="1290532" y="6315601"/>
              <a:ext cx="639393" cy="551546"/>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Round Same Side Corner Rectangle 15">
              <a:extLst>
                <a:ext uri="{FF2B5EF4-FFF2-40B4-BE49-F238E27FC236}">
                  <a16:creationId xmlns:a16="http://schemas.microsoft.com/office/drawing/2014/main" id="{256826C3-97B0-274F-1A41-00C59C19CF2E}"/>
                </a:ext>
              </a:extLst>
            </p:cNvPr>
            <p:cNvSpPr/>
            <p:nvPr/>
          </p:nvSpPr>
          <p:spPr>
            <a:xfrm>
              <a:off x="1964285" y="6315602"/>
              <a:ext cx="639393" cy="551546"/>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Round Same Side Corner Rectangle 19">
              <a:extLst>
                <a:ext uri="{FF2B5EF4-FFF2-40B4-BE49-F238E27FC236}">
                  <a16:creationId xmlns:a16="http://schemas.microsoft.com/office/drawing/2014/main" id="{BC380E98-16AB-B815-79B1-8F1101299E95}"/>
                </a:ext>
              </a:extLst>
            </p:cNvPr>
            <p:cNvSpPr/>
            <p:nvPr/>
          </p:nvSpPr>
          <p:spPr>
            <a:xfrm>
              <a:off x="2638038" y="6315602"/>
              <a:ext cx="639393" cy="551546"/>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2" name="Picture 21" descr="A white line on a black background&#10;&#10;Description automatically generated">
              <a:extLst>
                <a:ext uri="{FF2B5EF4-FFF2-40B4-BE49-F238E27FC236}">
                  <a16:creationId xmlns:a16="http://schemas.microsoft.com/office/drawing/2014/main" id="{5A859B0C-D551-521A-87BD-2577B6ECEA35}"/>
                </a:ext>
              </a:extLst>
            </p:cNvPr>
            <p:cNvPicPr>
              <a:picLocks noChangeAspect="1"/>
            </p:cNvPicPr>
            <p:nvPr/>
          </p:nvPicPr>
          <p:blipFill>
            <a:blip r:embed="rId5"/>
            <a:stretch>
              <a:fillRect/>
            </a:stretch>
          </p:blipFill>
          <p:spPr>
            <a:xfrm>
              <a:off x="749012" y="6328376"/>
              <a:ext cx="374930" cy="538771"/>
            </a:xfrm>
            <a:prstGeom prst="rect">
              <a:avLst/>
            </a:prstGeom>
          </p:spPr>
        </p:pic>
        <p:pic>
          <p:nvPicPr>
            <p:cNvPr id="23" name="Picture 22" descr="A white hand with a black background&#10;&#10;Description automatically generated">
              <a:extLst>
                <a:ext uri="{FF2B5EF4-FFF2-40B4-BE49-F238E27FC236}">
                  <a16:creationId xmlns:a16="http://schemas.microsoft.com/office/drawing/2014/main" id="{99558B07-BAD1-15A0-43F3-C3674A9003CE}"/>
                </a:ext>
              </a:extLst>
            </p:cNvPr>
            <p:cNvPicPr>
              <a:picLocks noChangeAspect="1"/>
            </p:cNvPicPr>
            <p:nvPr/>
          </p:nvPicPr>
          <p:blipFill>
            <a:blip r:embed="rId6"/>
            <a:stretch>
              <a:fillRect/>
            </a:stretch>
          </p:blipFill>
          <p:spPr>
            <a:xfrm>
              <a:off x="1398656" y="6336262"/>
              <a:ext cx="374930" cy="538771"/>
            </a:xfrm>
            <a:prstGeom prst="rect">
              <a:avLst/>
            </a:prstGeom>
          </p:spPr>
        </p:pic>
        <p:pic>
          <p:nvPicPr>
            <p:cNvPr id="24" name="Picture 23" descr="A white line drawing of a flower&#10;&#10;Description automatically generated">
              <a:extLst>
                <a:ext uri="{FF2B5EF4-FFF2-40B4-BE49-F238E27FC236}">
                  <a16:creationId xmlns:a16="http://schemas.microsoft.com/office/drawing/2014/main" id="{24ADD4F9-C8F2-CBA5-B0E3-F74B3ABB54BA}"/>
                </a:ext>
              </a:extLst>
            </p:cNvPr>
            <p:cNvPicPr>
              <a:picLocks noChangeAspect="1"/>
            </p:cNvPicPr>
            <p:nvPr/>
          </p:nvPicPr>
          <p:blipFill>
            <a:blip r:embed="rId7"/>
            <a:stretch>
              <a:fillRect/>
            </a:stretch>
          </p:blipFill>
          <p:spPr>
            <a:xfrm>
              <a:off x="2015953" y="6311949"/>
              <a:ext cx="587726" cy="555199"/>
            </a:xfrm>
            <a:prstGeom prst="rect">
              <a:avLst/>
            </a:prstGeom>
          </p:spPr>
        </p:pic>
        <p:pic>
          <p:nvPicPr>
            <p:cNvPr id="25" name="Picture 24" descr="A white line on a black background&#10;&#10;Description automatically generated">
              <a:extLst>
                <a:ext uri="{FF2B5EF4-FFF2-40B4-BE49-F238E27FC236}">
                  <a16:creationId xmlns:a16="http://schemas.microsoft.com/office/drawing/2014/main" id="{062A3775-AC4A-338C-CCC3-03A6E459E30D}"/>
                </a:ext>
              </a:extLst>
            </p:cNvPr>
            <p:cNvPicPr>
              <a:picLocks noChangeAspect="1"/>
            </p:cNvPicPr>
            <p:nvPr/>
          </p:nvPicPr>
          <p:blipFill>
            <a:blip r:embed="rId8"/>
            <a:stretch>
              <a:fillRect/>
            </a:stretch>
          </p:blipFill>
          <p:spPr>
            <a:xfrm>
              <a:off x="2701728" y="6334706"/>
              <a:ext cx="598846" cy="526111"/>
            </a:xfrm>
            <a:prstGeom prst="rect">
              <a:avLst/>
            </a:prstGeom>
          </p:spPr>
        </p:pic>
      </p:grpSp>
      <p:pic>
        <p:nvPicPr>
          <p:cNvPr id="2" name="Picture 1">
            <a:extLst>
              <a:ext uri="{FF2B5EF4-FFF2-40B4-BE49-F238E27FC236}">
                <a16:creationId xmlns:a16="http://schemas.microsoft.com/office/drawing/2014/main" id="{B913914C-75C6-E37B-71DC-6331C49CDB7F}"/>
              </a:ext>
            </a:extLst>
          </p:cNvPr>
          <p:cNvPicPr>
            <a:picLocks noChangeAspect="1"/>
          </p:cNvPicPr>
          <p:nvPr/>
        </p:nvPicPr>
        <p:blipFill>
          <a:blip r:embed="rId9"/>
          <a:stretch>
            <a:fillRect/>
          </a:stretch>
        </p:blipFill>
        <p:spPr>
          <a:xfrm>
            <a:off x="932722" y="1379684"/>
            <a:ext cx="1937035" cy="2521800"/>
          </a:xfrm>
          <a:prstGeom prst="rect">
            <a:avLst/>
          </a:prstGeom>
        </p:spPr>
      </p:pic>
      <p:grpSp>
        <p:nvGrpSpPr>
          <p:cNvPr id="27" name="Group 26">
            <a:extLst>
              <a:ext uri="{FF2B5EF4-FFF2-40B4-BE49-F238E27FC236}">
                <a16:creationId xmlns:a16="http://schemas.microsoft.com/office/drawing/2014/main" id="{937A95C0-706C-C209-6850-B5F51EBB856E}"/>
              </a:ext>
            </a:extLst>
          </p:cNvPr>
          <p:cNvGrpSpPr/>
          <p:nvPr/>
        </p:nvGrpSpPr>
        <p:grpSpPr>
          <a:xfrm flipH="1">
            <a:off x="-112474" y="-328716"/>
            <a:ext cx="1853825" cy="2012381"/>
            <a:chOff x="10523309" y="-307564"/>
            <a:chExt cx="1853825" cy="2012381"/>
          </a:xfrm>
        </p:grpSpPr>
        <p:pic>
          <p:nvPicPr>
            <p:cNvPr id="28" name="Graphic 27" descr="Gears outline">
              <a:extLst>
                <a:ext uri="{FF2B5EF4-FFF2-40B4-BE49-F238E27FC236}">
                  <a16:creationId xmlns:a16="http://schemas.microsoft.com/office/drawing/2014/main" id="{AFD77C3A-2B14-B4D5-AE8A-5A1711E4A0E6}"/>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l="27792" t="19252"/>
            <a:stretch/>
          </p:blipFill>
          <p:spPr>
            <a:xfrm rot="20346531" flipH="1">
              <a:off x="10577568" y="-307564"/>
              <a:ext cx="1799566" cy="2012381"/>
            </a:xfrm>
            <a:prstGeom prst="rect">
              <a:avLst/>
            </a:prstGeom>
            <a:effectLst/>
          </p:spPr>
        </p:pic>
        <p:pic>
          <p:nvPicPr>
            <p:cNvPr id="29" name="Graphic 28" descr="Single gear outline">
              <a:extLst>
                <a:ext uri="{FF2B5EF4-FFF2-40B4-BE49-F238E27FC236}">
                  <a16:creationId xmlns:a16="http://schemas.microsoft.com/office/drawing/2014/main" id="{76407EBB-2523-9970-9D38-2A99ACA481EB}"/>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2048066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3"/>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4"/>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572358" y="4455989"/>
            <a:ext cx="2985502" cy="1512295"/>
          </a:xfrm>
          <a:prstGeom prst="roundRect">
            <a:avLst/>
          </a:prstGeom>
          <a:solidFill>
            <a:srgbClr val="24A4BA"/>
          </a:solidFill>
          <a:ln w="38100">
            <a:solidFill>
              <a:srgbClr val="FEEB0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ea typeface="Calibri" panose="020F0502020204030204" pitchFamily="34" charset="0"/>
              </a:rPr>
              <a:t>La iniciativa alienta a los protagonistas de programa de todas las edades a que</a:t>
            </a:r>
          </a:p>
          <a:p>
            <a:pPr algn="ctr"/>
            <a:r>
              <a:rPr lang="es-ES_tradnl" sz="1400">
                <a:effectLst/>
                <a:latin typeface="Museo Sans 500" panose="02000000000000000000" pitchFamily="2" charset="77"/>
                <a:ea typeface="Calibri" panose="020F0502020204030204" pitchFamily="34" charset="0"/>
              </a:rPr>
              <a:t>hagan un compromiso personal para cambiar el mundo que les rodea.</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2277201"/>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984150" y="3059189"/>
            <a:ext cx="6461184" cy="2800767"/>
          </a:xfrm>
          <a:prstGeom prst="rect">
            <a:avLst/>
          </a:prstGeom>
          <a:noFill/>
        </p:spPr>
        <p:txBody>
          <a:bodyPr wrap="square" rtlCol="0">
            <a:spAutoFit/>
          </a:bodyPr>
          <a:lstStyle/>
          <a:p>
            <a:pPr marL="285750" indent="-285750">
              <a:buFont typeface="Arial" panose="020B0604020202020204" pitchFamily="34" charset="0"/>
              <a:buChar char="•"/>
            </a:pPr>
            <a:r>
              <a:rPr lang="es-ES_tradnl">
                <a:latin typeface="Avenir Book" panose="02000503020000020003" pitchFamily="2" charset="0"/>
              </a:rPr>
              <a:t>Descubrir las herramientas que ayudan a mantenerse seguros y a tomar decisiones informadas y equilibradas cuándo estén en conectados.</a:t>
            </a:r>
          </a:p>
          <a:p>
            <a:pPr marL="285750" indent="-285750">
              <a:buFont typeface="Arial" panose="020B0604020202020204" pitchFamily="34" charset="0"/>
              <a:buChar char="•"/>
            </a:pPr>
            <a:r>
              <a:rPr lang="es-ES_tradnl">
                <a:latin typeface="Avenir Book" panose="02000503020000020003" pitchFamily="2" charset="0"/>
              </a:rPr>
              <a:t>Explorar cómo aprovechar al máximo el tiempo en línea y cómo conectarse de manera positiva con las comunidades locales y globales.</a:t>
            </a:r>
          </a:p>
          <a:p>
            <a:pPr marL="285750" indent="-285750">
              <a:buFont typeface="Arial" panose="020B0604020202020204" pitchFamily="34" charset="0"/>
              <a:buChar char="•"/>
            </a:pPr>
            <a:r>
              <a:rPr lang="es-ES_tradnl">
                <a:latin typeface="Avenir Book" panose="02000503020000020003" pitchFamily="2" charset="0"/>
              </a:rPr>
              <a:t>Buscar formas en las que puedan participar activamente en comunidades digitales y practicar ser ciudadanos digitales de manera responsable</a:t>
            </a:r>
          </a:p>
          <a:p>
            <a:pPr marL="285750" indent="-285750">
              <a:buFont typeface="Arial" panose="020B0604020202020204" pitchFamily="34" charset="0"/>
              <a:buChar char="•"/>
            </a:pPr>
            <a:endParaRPr lang="es-ES_tradnl" sz="1400">
              <a:effectLst/>
              <a:latin typeface="Avenir Book" panose="02000503020000020003" pitchFamily="2"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3980477" y="1912655"/>
            <a:ext cx="8105534" cy="430887"/>
          </a:xfrm>
          <a:prstGeom prst="rect">
            <a:avLst/>
          </a:prstGeom>
          <a:noFill/>
        </p:spPr>
        <p:txBody>
          <a:bodyPr wrap="square" rtlCol="0">
            <a:spAutoFit/>
          </a:bodyPr>
          <a:lstStyle/>
          <a:p>
            <a:pPr algn="ctr"/>
            <a:r>
              <a:rPr lang="es-ES_tradnl" sz="2200" b="1">
                <a:solidFill>
                  <a:srgbClr val="24A4BA"/>
                </a:solidFill>
                <a:latin typeface="☞MUSEOSANS-900" panose="02000000000000000000" pitchFamily="2" charset="77"/>
              </a:rPr>
              <a:t>SURF SMART 2.0</a:t>
            </a:r>
          </a:p>
        </p:txBody>
      </p:sp>
      <p:grpSp>
        <p:nvGrpSpPr>
          <p:cNvPr id="4" name="Group 3">
            <a:extLst>
              <a:ext uri="{FF2B5EF4-FFF2-40B4-BE49-F238E27FC236}">
                <a16:creationId xmlns:a16="http://schemas.microsoft.com/office/drawing/2014/main" id="{A88D0B4E-C578-63DC-D0AC-1B53082F805B}"/>
              </a:ext>
            </a:extLst>
          </p:cNvPr>
          <p:cNvGrpSpPr/>
          <p:nvPr/>
        </p:nvGrpSpPr>
        <p:grpSpPr>
          <a:xfrm flipH="1">
            <a:off x="-144726" y="-232761"/>
            <a:ext cx="2675261" cy="2754875"/>
            <a:chOff x="10523309" y="-307564"/>
            <a:chExt cx="1853825" cy="2012381"/>
          </a:xfrm>
        </p:grpSpPr>
        <p:pic>
          <p:nvPicPr>
            <p:cNvPr id="5" name="Graphic 4" descr="Gears outline">
              <a:extLst>
                <a:ext uri="{FF2B5EF4-FFF2-40B4-BE49-F238E27FC236}">
                  <a16:creationId xmlns:a16="http://schemas.microsoft.com/office/drawing/2014/main" id="{DF71C374-4C36-5B06-AD75-9BDD6D23A9D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359BF7D2-F5C1-9364-F2F0-294B4CBAB62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1028" name="Picture 4" descr="Surf Smart 2.0">
            <a:extLst>
              <a:ext uri="{FF2B5EF4-FFF2-40B4-BE49-F238E27FC236}">
                <a16:creationId xmlns:a16="http://schemas.microsoft.com/office/drawing/2014/main" id="{FF7A6AA0-3A6E-A2FD-B585-C50E528B29C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370" y="1654346"/>
            <a:ext cx="2629479" cy="26294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ODS 4: EDUCACIÓN DE CALIDAD – Organismo Internacional de Juventud para  Iberoamérica">
            <a:extLst>
              <a:ext uri="{FF2B5EF4-FFF2-40B4-BE49-F238E27FC236}">
                <a16:creationId xmlns:a16="http://schemas.microsoft.com/office/drawing/2014/main" id="{39009A8B-7F1E-14A5-86E8-17AC8C0F2FC4}"/>
              </a:ext>
            </a:extLst>
          </p:cNvPr>
          <p:cNvPicPr>
            <a:picLocks noChangeAspect="1"/>
          </p:cNvPicPr>
          <p:nvPr/>
        </p:nvPicPr>
        <p:blipFill>
          <a:blip r:embed="rId10"/>
          <a:stretch>
            <a:fillRect/>
          </a:stretch>
        </p:blipFill>
        <p:spPr>
          <a:xfrm>
            <a:off x="1732022" y="6109929"/>
            <a:ext cx="633503" cy="619126"/>
          </a:xfrm>
          <a:prstGeom prst="rect">
            <a:avLst/>
          </a:prstGeom>
        </p:spPr>
      </p:pic>
    </p:spTree>
    <p:extLst>
      <p:ext uri="{BB962C8B-B14F-4D97-AF65-F5344CB8AC3E}">
        <p14:creationId xmlns:p14="http://schemas.microsoft.com/office/powerpoint/2010/main" val="3399366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3"/>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4"/>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428584" y="4427234"/>
            <a:ext cx="2985502" cy="1512295"/>
          </a:xfrm>
          <a:prstGeom prst="roundRect">
            <a:avLst/>
          </a:prstGeom>
          <a:solidFill>
            <a:srgbClr val="FE4653"/>
          </a:solidFill>
          <a:ln w="38100">
            <a:solidFill>
              <a:srgbClr val="721098"/>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_tradnl" sz="1400">
                <a:latin typeface="Museo Sans 500"/>
              </a:rPr>
              <a:t>Aprender a desarrollar soluciones innovadoras en problemas cotidianos</a:t>
            </a:r>
            <a:endParaRPr lang="en-US"/>
          </a:p>
        </p:txBody>
      </p:sp>
      <p:sp>
        <p:nvSpPr>
          <p:cNvPr id="18" name="TextBox 17">
            <a:extLst>
              <a:ext uri="{FF2B5EF4-FFF2-40B4-BE49-F238E27FC236}">
                <a16:creationId xmlns:a16="http://schemas.microsoft.com/office/drawing/2014/main" id="{7F7FF177-1683-9EF6-DB7D-19E0207C1524}"/>
              </a:ext>
            </a:extLst>
          </p:cNvPr>
          <p:cNvSpPr txBox="1"/>
          <p:nvPr/>
        </p:nvSpPr>
        <p:spPr>
          <a:xfrm>
            <a:off x="5766239" y="2205314"/>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5027282" y="3131076"/>
            <a:ext cx="6461184"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s-ES_tradnl">
                <a:latin typeface="Avenir Book"/>
              </a:rPr>
              <a:t>Desarrollar soluciones a problemas que puedan enfrentar en su vida cotidiana de manera creativa</a:t>
            </a:r>
          </a:p>
          <a:p>
            <a:pPr marL="285750" indent="-285750">
              <a:buFont typeface="Arial" panose="020B0604020202020204" pitchFamily="34" charset="0"/>
              <a:buChar char="•"/>
            </a:pPr>
            <a:r>
              <a:rPr lang="es-ES_tradnl">
                <a:latin typeface="Avenir Book"/>
              </a:rPr>
              <a:t>Otorgar herramientas para que los participantes puedan ser ciudadanos activos en sus comunidades</a:t>
            </a:r>
          </a:p>
          <a:p>
            <a:pPr marL="285750" indent="-285750">
              <a:buFont typeface="Arial" panose="020B0604020202020204" pitchFamily="34" charset="0"/>
              <a:buChar char="•"/>
            </a:pPr>
            <a:r>
              <a:rPr lang="es-ES_tradnl">
                <a:latin typeface="Avenir Book"/>
              </a:rPr>
              <a:t>Desarrollar una variedad de competencias cognitivas, conductuales y socioemocionales</a:t>
            </a:r>
          </a:p>
          <a:p>
            <a:pPr marL="285750" indent="-285750">
              <a:buFont typeface="Arial" panose="020B0604020202020204" pitchFamily="34" charset="0"/>
              <a:buChar char="•"/>
            </a:pPr>
            <a:r>
              <a:rPr lang="es-ES_tradnl">
                <a:latin typeface="Avenir Book"/>
              </a:rPr>
              <a:t>Desarrollar competencias holísticas para que los participantes puedan aplicarse para alcanzar metas personales y profesionales</a:t>
            </a:r>
          </a:p>
        </p:txBody>
      </p:sp>
      <p:grpSp>
        <p:nvGrpSpPr>
          <p:cNvPr id="4" name="Group 3">
            <a:extLst>
              <a:ext uri="{FF2B5EF4-FFF2-40B4-BE49-F238E27FC236}">
                <a16:creationId xmlns:a16="http://schemas.microsoft.com/office/drawing/2014/main" id="{A88D0B4E-C578-63DC-D0AC-1B53082F805B}"/>
              </a:ext>
            </a:extLst>
          </p:cNvPr>
          <p:cNvGrpSpPr/>
          <p:nvPr/>
        </p:nvGrpSpPr>
        <p:grpSpPr>
          <a:xfrm flipH="1">
            <a:off x="-144726" y="-232761"/>
            <a:ext cx="2675261" cy="2754875"/>
            <a:chOff x="10523309" y="-307564"/>
            <a:chExt cx="1853825" cy="2012381"/>
          </a:xfrm>
        </p:grpSpPr>
        <p:pic>
          <p:nvPicPr>
            <p:cNvPr id="5" name="Graphic 4" descr="Gears outline">
              <a:extLst>
                <a:ext uri="{FF2B5EF4-FFF2-40B4-BE49-F238E27FC236}">
                  <a16:creationId xmlns:a16="http://schemas.microsoft.com/office/drawing/2014/main" id="{DF71C374-4C36-5B06-AD75-9BDD6D23A9D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359BF7D2-F5C1-9364-F2F0-294B4CBAB62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2" name="Picture 1" descr="A logo with a light bulb and gears&#10;&#10;Description automatically generated">
            <a:extLst>
              <a:ext uri="{FF2B5EF4-FFF2-40B4-BE49-F238E27FC236}">
                <a16:creationId xmlns:a16="http://schemas.microsoft.com/office/drawing/2014/main" id="{BF87A1D7-15B1-33E8-63D1-34868A7DA7DA}"/>
              </a:ext>
            </a:extLst>
          </p:cNvPr>
          <p:cNvPicPr>
            <a:picLocks noChangeAspect="1"/>
          </p:cNvPicPr>
          <p:nvPr/>
        </p:nvPicPr>
        <p:blipFill>
          <a:blip r:embed="rId9"/>
          <a:stretch>
            <a:fillRect/>
          </a:stretch>
        </p:blipFill>
        <p:spPr>
          <a:xfrm>
            <a:off x="576811" y="1500118"/>
            <a:ext cx="2691443" cy="2720199"/>
          </a:xfrm>
          <a:prstGeom prst="rect">
            <a:avLst/>
          </a:prstGeom>
        </p:spPr>
      </p:pic>
      <p:sp>
        <p:nvSpPr>
          <p:cNvPr id="3" name="TextBox 2">
            <a:extLst>
              <a:ext uri="{FF2B5EF4-FFF2-40B4-BE49-F238E27FC236}">
                <a16:creationId xmlns:a16="http://schemas.microsoft.com/office/drawing/2014/main" id="{6AAF58D8-CA97-F026-3E68-B0426FCF0F9C}"/>
              </a:ext>
            </a:extLst>
          </p:cNvPr>
          <p:cNvSpPr txBox="1"/>
          <p:nvPr/>
        </p:nvSpPr>
        <p:spPr>
          <a:xfrm>
            <a:off x="6090249" y="1777042"/>
            <a:ext cx="459787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200" b="1">
                <a:solidFill>
                  <a:srgbClr val="24A4BA"/>
                </a:solidFill>
                <a:latin typeface="☞MUSEOSANS-900"/>
              </a:rPr>
              <a:t>INNOVADORES DE IMPACTO</a:t>
            </a:r>
          </a:p>
        </p:txBody>
      </p:sp>
      <p:pic>
        <p:nvPicPr>
          <p:cNvPr id="15" name="Picture 14" descr="A red and orange square sign&#10;&#10;Description automatically generated">
            <a:extLst>
              <a:ext uri="{FF2B5EF4-FFF2-40B4-BE49-F238E27FC236}">
                <a16:creationId xmlns:a16="http://schemas.microsoft.com/office/drawing/2014/main" id="{91A637C3-4092-132F-D6FB-02330DBF5C37}"/>
              </a:ext>
            </a:extLst>
          </p:cNvPr>
          <p:cNvPicPr>
            <a:picLocks noChangeAspect="1"/>
          </p:cNvPicPr>
          <p:nvPr/>
        </p:nvPicPr>
        <p:blipFill>
          <a:blip r:embed="rId10"/>
          <a:stretch>
            <a:fillRect/>
          </a:stretch>
        </p:blipFill>
        <p:spPr>
          <a:xfrm>
            <a:off x="605917" y="6124126"/>
            <a:ext cx="2440016" cy="605107"/>
          </a:xfrm>
          <a:prstGeom prst="rect">
            <a:avLst/>
          </a:prstGeom>
        </p:spPr>
      </p:pic>
    </p:spTree>
    <p:extLst>
      <p:ext uri="{BB962C8B-B14F-4D97-AF65-F5344CB8AC3E}">
        <p14:creationId xmlns:p14="http://schemas.microsoft.com/office/powerpoint/2010/main" val="2139308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black background with a black square&#10;&#10;Description automatically generated with medium confidence">
            <a:extLst>
              <a:ext uri="{FF2B5EF4-FFF2-40B4-BE49-F238E27FC236}">
                <a16:creationId xmlns:a16="http://schemas.microsoft.com/office/drawing/2014/main" id="{2727BBA4-0240-F9E5-0110-69E6F25C7B2E}"/>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1039406" y="1651750"/>
            <a:ext cx="6788422" cy="615553"/>
          </a:xfrm>
          <a:prstGeom prst="rect">
            <a:avLst/>
          </a:prstGeom>
          <a:noFill/>
        </p:spPr>
        <p:txBody>
          <a:bodyPr wrap="square" rtlCol="0">
            <a:spAutoFit/>
          </a:bodyPr>
          <a:lstStyle/>
          <a:p>
            <a:pPr algn="ctr"/>
            <a:r>
              <a:rPr lang="es-ES_tradnl" sz="3400">
                <a:solidFill>
                  <a:srgbClr val="1C00FF"/>
                </a:solidFill>
                <a:latin typeface="☞MUSEOSANS-900" panose="02000000000000000000" pitchFamily="2" charset="77"/>
              </a:rPr>
              <a:t>PAZ Y COMPROMISO SOCIAL</a:t>
            </a:r>
          </a:p>
        </p:txBody>
      </p:sp>
      <p:sp>
        <p:nvSpPr>
          <p:cNvPr id="9" name="TextBox 8">
            <a:extLst>
              <a:ext uri="{FF2B5EF4-FFF2-40B4-BE49-F238E27FC236}">
                <a16:creationId xmlns:a16="http://schemas.microsoft.com/office/drawing/2014/main" id="{A1122F66-CCCC-3018-0C2B-2226996DF3C7}"/>
              </a:ext>
            </a:extLst>
          </p:cNvPr>
          <p:cNvSpPr txBox="1"/>
          <p:nvPr/>
        </p:nvSpPr>
        <p:spPr>
          <a:xfrm>
            <a:off x="1486054" y="5811474"/>
            <a:ext cx="5895127" cy="615553"/>
          </a:xfrm>
          <a:prstGeom prst="rect">
            <a:avLst/>
          </a:prstGeom>
          <a:noFill/>
        </p:spPr>
        <p:txBody>
          <a:bodyPr wrap="square" rtlCol="0">
            <a:spAutoFit/>
          </a:bodyPr>
          <a:lstStyle/>
          <a:p>
            <a:pPr algn="ctr"/>
            <a:r>
              <a:rPr lang="es-ES_tradnl" sz="3400">
                <a:solidFill>
                  <a:srgbClr val="1C00FF"/>
                </a:solidFill>
                <a:latin typeface="Museo Sans 500" panose="02000000000000000000" pitchFamily="2" charset="77"/>
              </a:rPr>
              <a:t>PROGRAMAS TEMPORALES</a:t>
            </a:r>
          </a:p>
        </p:txBody>
      </p:sp>
      <p:sp>
        <p:nvSpPr>
          <p:cNvPr id="12" name="Rounded Rectangle 11">
            <a:extLst>
              <a:ext uri="{FF2B5EF4-FFF2-40B4-BE49-F238E27FC236}">
                <a16:creationId xmlns:a16="http://schemas.microsoft.com/office/drawing/2014/main" id="{C6C0091C-6CFF-8EA5-E789-8791455CC022}"/>
              </a:ext>
            </a:extLst>
          </p:cNvPr>
          <p:cNvSpPr/>
          <p:nvPr/>
        </p:nvSpPr>
        <p:spPr>
          <a:xfrm>
            <a:off x="8274480" y="4624102"/>
            <a:ext cx="3561876" cy="1187372"/>
          </a:xfrm>
          <a:prstGeom prst="roundRect">
            <a:avLst/>
          </a:prstGeom>
          <a:solidFill>
            <a:srgbClr val="24A4B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latin typeface="Avenir Book" panose="02000503020000020003" pitchFamily="2" charset="0"/>
              </a:rPr>
              <a:t>ESTOS PROGRAMAS PUEDEN CAMBIAR SU TÉMATICA Y POR LO TANTO CAMBIA EL DISEÑO DE LA INSIGNIA</a:t>
            </a:r>
          </a:p>
        </p:txBody>
      </p:sp>
      <p:pic>
        <p:nvPicPr>
          <p:cNvPr id="14" name="Graphic 13" descr="Lightbulb and gear with solid fill">
            <a:extLst>
              <a:ext uri="{FF2B5EF4-FFF2-40B4-BE49-F238E27FC236}">
                <a16:creationId xmlns:a16="http://schemas.microsoft.com/office/drawing/2014/main" id="{1DE6D39A-3A62-9A5C-0853-706E1F1129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01278" y="2437675"/>
            <a:ext cx="1708279" cy="1708279"/>
          </a:xfrm>
          <a:prstGeom prst="rect">
            <a:avLst/>
          </a:prstGeom>
        </p:spPr>
      </p:pic>
      <p:grpSp>
        <p:nvGrpSpPr>
          <p:cNvPr id="15" name="Group 14">
            <a:extLst>
              <a:ext uri="{FF2B5EF4-FFF2-40B4-BE49-F238E27FC236}">
                <a16:creationId xmlns:a16="http://schemas.microsoft.com/office/drawing/2014/main" id="{2DD315B2-AED9-CDFA-DA38-01B562FB4381}"/>
              </a:ext>
            </a:extLst>
          </p:cNvPr>
          <p:cNvGrpSpPr/>
          <p:nvPr/>
        </p:nvGrpSpPr>
        <p:grpSpPr>
          <a:xfrm>
            <a:off x="-15745" y="2563799"/>
            <a:ext cx="608504" cy="2827076"/>
            <a:chOff x="-15745" y="2258730"/>
            <a:chExt cx="847849" cy="3766962"/>
          </a:xfrm>
        </p:grpSpPr>
        <p:sp>
          <p:nvSpPr>
            <p:cNvPr id="16" name="Round Same Side Corner Rectangle 15">
              <a:extLst>
                <a:ext uri="{FF2B5EF4-FFF2-40B4-BE49-F238E27FC236}">
                  <a16:creationId xmlns:a16="http://schemas.microsoft.com/office/drawing/2014/main" id="{38BCFC71-1E2D-F0B9-5A4F-7C1F089402C4}"/>
                </a:ext>
              </a:extLst>
            </p:cNvPr>
            <p:cNvSpPr/>
            <p:nvPr/>
          </p:nvSpPr>
          <p:spPr>
            <a:xfrm rot="5400000">
              <a:off x="-36576" y="2295306"/>
              <a:ext cx="905256" cy="832104"/>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ound Same Side Corner Rectangle 16">
              <a:extLst>
                <a:ext uri="{FF2B5EF4-FFF2-40B4-BE49-F238E27FC236}">
                  <a16:creationId xmlns:a16="http://schemas.microsoft.com/office/drawing/2014/main" id="{B50DC211-CE46-BAAF-6E4B-ED37784EE936}"/>
                </a:ext>
              </a:extLst>
            </p:cNvPr>
            <p:cNvSpPr/>
            <p:nvPr/>
          </p:nvSpPr>
          <p:spPr>
            <a:xfrm rot="5400000">
              <a:off x="-36576" y="3249208"/>
              <a:ext cx="905256" cy="832104"/>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Round Same Side Corner Rectangle 17">
              <a:extLst>
                <a:ext uri="{FF2B5EF4-FFF2-40B4-BE49-F238E27FC236}">
                  <a16:creationId xmlns:a16="http://schemas.microsoft.com/office/drawing/2014/main" id="{BAAC21AC-C5B2-4D30-DF28-18DB1E187067}"/>
                </a:ext>
              </a:extLst>
            </p:cNvPr>
            <p:cNvSpPr/>
            <p:nvPr/>
          </p:nvSpPr>
          <p:spPr>
            <a:xfrm rot="5400000">
              <a:off x="-36576" y="4203110"/>
              <a:ext cx="905256" cy="832104"/>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Round Same Side Corner Rectangle 18">
              <a:extLst>
                <a:ext uri="{FF2B5EF4-FFF2-40B4-BE49-F238E27FC236}">
                  <a16:creationId xmlns:a16="http://schemas.microsoft.com/office/drawing/2014/main" id="{8BBBDAC7-B921-718F-6F72-E9B957F7E6A4}"/>
                </a:ext>
              </a:extLst>
            </p:cNvPr>
            <p:cNvSpPr/>
            <p:nvPr/>
          </p:nvSpPr>
          <p:spPr>
            <a:xfrm rot="5400000">
              <a:off x="-36576" y="5157012"/>
              <a:ext cx="905256" cy="832104"/>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0" name="Picture 19" descr="A white line on a black background&#10;&#10;Description automatically generated">
              <a:extLst>
                <a:ext uri="{FF2B5EF4-FFF2-40B4-BE49-F238E27FC236}">
                  <a16:creationId xmlns:a16="http://schemas.microsoft.com/office/drawing/2014/main" id="{83378E7C-8994-3C71-3007-54C76329F383}"/>
                </a:ext>
              </a:extLst>
            </p:cNvPr>
            <p:cNvPicPr>
              <a:picLocks noChangeAspect="1"/>
            </p:cNvPicPr>
            <p:nvPr/>
          </p:nvPicPr>
          <p:blipFill>
            <a:blip r:embed="rId11"/>
            <a:stretch>
              <a:fillRect/>
            </a:stretch>
          </p:blipFill>
          <p:spPr>
            <a:xfrm>
              <a:off x="64610" y="2258730"/>
              <a:ext cx="591187" cy="905256"/>
            </a:xfrm>
            <a:prstGeom prst="rect">
              <a:avLst/>
            </a:prstGeom>
          </p:spPr>
        </p:pic>
        <p:pic>
          <p:nvPicPr>
            <p:cNvPr id="21" name="Picture 20" descr="A white hand with a black background&#10;&#10;Description automatically generated">
              <a:extLst>
                <a:ext uri="{FF2B5EF4-FFF2-40B4-BE49-F238E27FC236}">
                  <a16:creationId xmlns:a16="http://schemas.microsoft.com/office/drawing/2014/main" id="{5CE6B3BD-D346-0F52-C878-44F669C4864E}"/>
                </a:ext>
              </a:extLst>
            </p:cNvPr>
            <p:cNvPicPr>
              <a:picLocks noChangeAspect="1"/>
            </p:cNvPicPr>
            <p:nvPr/>
          </p:nvPicPr>
          <p:blipFill>
            <a:blip r:embed="rId12"/>
            <a:stretch>
              <a:fillRect/>
            </a:stretch>
          </p:blipFill>
          <p:spPr>
            <a:xfrm>
              <a:off x="71549" y="3212632"/>
              <a:ext cx="576305" cy="882467"/>
            </a:xfrm>
            <a:prstGeom prst="rect">
              <a:avLst/>
            </a:prstGeom>
          </p:spPr>
        </p:pic>
        <p:pic>
          <p:nvPicPr>
            <p:cNvPr id="22" name="Picture 21" descr="A white line drawing of a flower&#10;&#10;Description automatically generated">
              <a:extLst>
                <a:ext uri="{FF2B5EF4-FFF2-40B4-BE49-F238E27FC236}">
                  <a16:creationId xmlns:a16="http://schemas.microsoft.com/office/drawing/2014/main" id="{7D848F92-B0C8-EF9D-BE14-FCB7C8A8309B}"/>
                </a:ext>
              </a:extLst>
            </p:cNvPr>
            <p:cNvPicPr>
              <a:picLocks noChangeAspect="1"/>
            </p:cNvPicPr>
            <p:nvPr/>
          </p:nvPicPr>
          <p:blipFill>
            <a:blip r:embed="rId13"/>
            <a:stretch>
              <a:fillRect/>
            </a:stretch>
          </p:blipFill>
          <p:spPr>
            <a:xfrm>
              <a:off x="-1" y="4200354"/>
              <a:ext cx="832105" cy="837615"/>
            </a:xfrm>
            <a:prstGeom prst="rect">
              <a:avLst/>
            </a:prstGeom>
          </p:spPr>
        </p:pic>
        <p:pic>
          <p:nvPicPr>
            <p:cNvPr id="23" name="Picture 22" descr="A white line on a black background&#10;&#10;Description automatically generated">
              <a:extLst>
                <a:ext uri="{FF2B5EF4-FFF2-40B4-BE49-F238E27FC236}">
                  <a16:creationId xmlns:a16="http://schemas.microsoft.com/office/drawing/2014/main" id="{4E0DD736-C161-6BB6-EAD9-7291920E1892}"/>
                </a:ext>
              </a:extLst>
            </p:cNvPr>
            <p:cNvPicPr>
              <a:picLocks noChangeAspect="1"/>
            </p:cNvPicPr>
            <p:nvPr/>
          </p:nvPicPr>
          <p:blipFill>
            <a:blip r:embed="rId14"/>
            <a:stretch>
              <a:fillRect/>
            </a:stretch>
          </p:blipFill>
          <p:spPr>
            <a:xfrm>
              <a:off x="-15745" y="5194212"/>
              <a:ext cx="847849" cy="793731"/>
            </a:xfrm>
            <a:prstGeom prst="rect">
              <a:avLst/>
            </a:prstGeom>
          </p:spPr>
        </p:pic>
      </p:grpSp>
      <p:pic>
        <p:nvPicPr>
          <p:cNvPr id="5" name="Picture 4">
            <a:extLst>
              <a:ext uri="{FF2B5EF4-FFF2-40B4-BE49-F238E27FC236}">
                <a16:creationId xmlns:a16="http://schemas.microsoft.com/office/drawing/2014/main" id="{FC8F2121-CDD6-05A6-302F-9E0F9A04EE9E}"/>
              </a:ext>
            </a:extLst>
          </p:cNvPr>
          <p:cNvPicPr>
            <a:picLocks noChangeAspect="1"/>
          </p:cNvPicPr>
          <p:nvPr/>
        </p:nvPicPr>
        <p:blipFill>
          <a:blip r:embed="rId15"/>
          <a:stretch>
            <a:fillRect/>
          </a:stretch>
        </p:blipFill>
        <p:spPr>
          <a:xfrm>
            <a:off x="2641422" y="2610923"/>
            <a:ext cx="2904551" cy="2892932"/>
          </a:xfrm>
          <a:prstGeom prst="rect">
            <a:avLst/>
          </a:prstGeom>
        </p:spPr>
      </p:pic>
    </p:spTree>
    <p:extLst>
      <p:ext uri="{BB962C8B-B14F-4D97-AF65-F5344CB8AC3E}">
        <p14:creationId xmlns:p14="http://schemas.microsoft.com/office/powerpoint/2010/main" val="3159395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3BB967C1-D16D-4E76-3798-4200A411A4C3}"/>
              </a:ext>
            </a:extLst>
          </p:cNvPr>
          <p:cNvPicPr>
            <a:picLocks noChangeAspect="1"/>
          </p:cNvPicPr>
          <p:nvPr/>
        </p:nvPicPr>
        <p:blipFill>
          <a:blip r:embed="rId2"/>
          <a:stretch>
            <a:fillRect/>
          </a:stretch>
        </p:blipFill>
        <p:spPr>
          <a:xfrm>
            <a:off x="-87086" y="-151552"/>
            <a:ext cx="12279085" cy="7110676"/>
          </a:xfrm>
          <a:prstGeom prst="rect">
            <a:avLst/>
          </a:prstGeom>
        </p:spPr>
      </p:pic>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3"/>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4"/>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16515" y="5033556"/>
            <a:ext cx="2608310" cy="901301"/>
          </a:xfrm>
          <a:prstGeom prst="roundRect">
            <a:avLst/>
          </a:prstGeom>
          <a:solidFill>
            <a:srgbClr val="4B475E"/>
          </a:solidFill>
          <a:ln w="38100">
            <a:solidFill>
              <a:srgbClr val="FDD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latin typeface="Avenir Book" panose="02000503020000020003" pitchFamily="2" charset="0"/>
              </a:rPr>
              <a:t>En conmemoración a nuestros fundadores trabajamos un mismo tema para unirnos en hermandad y construir un mejor mundo. </a:t>
            </a:r>
            <a:endParaRPr lang="es-ES_tradnl" sz="1200">
              <a:effectLst/>
              <a:latin typeface="Avenir Book" panose="02000503020000020003" pitchFamily="2" charset="0"/>
              <a:ea typeface="Calibri" panose="020F0502020204030204" pitchFamily="34" charset="0"/>
            </a:endParaRPr>
          </a:p>
        </p:txBody>
      </p:sp>
      <p:grpSp>
        <p:nvGrpSpPr>
          <p:cNvPr id="4" name="Group 3">
            <a:extLst>
              <a:ext uri="{FF2B5EF4-FFF2-40B4-BE49-F238E27FC236}">
                <a16:creationId xmlns:a16="http://schemas.microsoft.com/office/drawing/2014/main" id="{A88D0B4E-C578-63DC-D0AC-1B53082F805B}"/>
              </a:ext>
            </a:extLst>
          </p:cNvPr>
          <p:cNvGrpSpPr/>
          <p:nvPr/>
        </p:nvGrpSpPr>
        <p:grpSpPr>
          <a:xfrm flipH="1">
            <a:off x="-144726" y="-221301"/>
            <a:ext cx="2675261" cy="2754875"/>
            <a:chOff x="10523309" y="-307564"/>
            <a:chExt cx="1853825" cy="2012381"/>
          </a:xfrm>
        </p:grpSpPr>
        <p:pic>
          <p:nvPicPr>
            <p:cNvPr id="5" name="Graphic 4" descr="Gears outline">
              <a:extLst>
                <a:ext uri="{FF2B5EF4-FFF2-40B4-BE49-F238E27FC236}">
                  <a16:creationId xmlns:a16="http://schemas.microsoft.com/office/drawing/2014/main" id="{DF71C374-4C36-5B06-AD75-9BDD6D23A9D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359BF7D2-F5C1-9364-F2F0-294B4CBAB62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2" name="Picture 1">
            <a:extLst>
              <a:ext uri="{FF2B5EF4-FFF2-40B4-BE49-F238E27FC236}">
                <a16:creationId xmlns:a16="http://schemas.microsoft.com/office/drawing/2014/main" id="{93C52976-3ABA-321C-BB50-08359BC25B30}"/>
              </a:ext>
            </a:extLst>
          </p:cNvPr>
          <p:cNvPicPr>
            <a:picLocks noChangeAspect="1"/>
          </p:cNvPicPr>
          <p:nvPr/>
        </p:nvPicPr>
        <p:blipFill>
          <a:blip r:embed="rId9"/>
          <a:stretch>
            <a:fillRect/>
          </a:stretch>
        </p:blipFill>
        <p:spPr>
          <a:xfrm>
            <a:off x="843743" y="2663195"/>
            <a:ext cx="2153855" cy="2153855"/>
          </a:xfrm>
          <a:prstGeom prst="ellipse">
            <a:avLst/>
          </a:prstGeom>
        </p:spPr>
      </p:pic>
      <p:pic>
        <p:nvPicPr>
          <p:cNvPr id="10" name="Picture 9">
            <a:extLst>
              <a:ext uri="{FF2B5EF4-FFF2-40B4-BE49-F238E27FC236}">
                <a16:creationId xmlns:a16="http://schemas.microsoft.com/office/drawing/2014/main" id="{96520BCF-0C89-6229-AF3F-3E41C3D8ADE6}"/>
              </a:ext>
            </a:extLst>
          </p:cNvPr>
          <p:cNvPicPr>
            <a:picLocks noChangeAspect="1"/>
          </p:cNvPicPr>
          <p:nvPr/>
        </p:nvPicPr>
        <p:blipFill>
          <a:blip r:embed="rId10"/>
          <a:stretch>
            <a:fillRect/>
          </a:stretch>
        </p:blipFill>
        <p:spPr>
          <a:xfrm>
            <a:off x="5014019" y="2911685"/>
            <a:ext cx="2053753" cy="1583101"/>
          </a:xfrm>
          <a:prstGeom prst="rect">
            <a:avLst/>
          </a:prstGeom>
        </p:spPr>
      </p:pic>
      <p:sp>
        <p:nvSpPr>
          <p:cNvPr id="12" name="Rounded Rectangle 11">
            <a:extLst>
              <a:ext uri="{FF2B5EF4-FFF2-40B4-BE49-F238E27FC236}">
                <a16:creationId xmlns:a16="http://schemas.microsoft.com/office/drawing/2014/main" id="{77FC95C9-CCE9-93EE-0DC8-C20232F7C314}"/>
              </a:ext>
            </a:extLst>
          </p:cNvPr>
          <p:cNvSpPr/>
          <p:nvPr/>
        </p:nvSpPr>
        <p:spPr>
          <a:xfrm>
            <a:off x="4736740" y="5033556"/>
            <a:ext cx="2608311" cy="901301"/>
          </a:xfrm>
          <a:prstGeom prst="roundRect">
            <a:avLst/>
          </a:prstGeom>
          <a:solidFill>
            <a:srgbClr val="F47C1F"/>
          </a:solidFill>
          <a:ln w="38100">
            <a:solidFill>
              <a:srgbClr val="BE1F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effectLst/>
                <a:latin typeface="Museo Sans 500" panose="02000000000000000000" pitchFamily="2" charset="77"/>
                <a:ea typeface="Calibri" panose="020F0502020204030204" pitchFamily="34" charset="0"/>
              </a:rPr>
              <a:t>Promover solidaridad, hablar sobre la naturaleza de la violencia contra las mujeres y niñas y crear espacios seguros.</a:t>
            </a:r>
          </a:p>
        </p:txBody>
      </p:sp>
      <p:sp>
        <p:nvSpPr>
          <p:cNvPr id="13" name="TextBox 12">
            <a:extLst>
              <a:ext uri="{FF2B5EF4-FFF2-40B4-BE49-F238E27FC236}">
                <a16:creationId xmlns:a16="http://schemas.microsoft.com/office/drawing/2014/main" id="{A99F4C11-9E0E-EE6D-3F92-6252C4E28C60}"/>
              </a:ext>
            </a:extLst>
          </p:cNvPr>
          <p:cNvSpPr txBox="1"/>
          <p:nvPr/>
        </p:nvSpPr>
        <p:spPr>
          <a:xfrm>
            <a:off x="506478" y="2018785"/>
            <a:ext cx="2828387" cy="523220"/>
          </a:xfrm>
          <a:prstGeom prst="rect">
            <a:avLst/>
          </a:prstGeom>
          <a:noFill/>
        </p:spPr>
        <p:txBody>
          <a:bodyPr wrap="square" rtlCol="0">
            <a:spAutoFit/>
          </a:bodyPr>
          <a:lstStyle/>
          <a:p>
            <a:pPr algn="ctr"/>
            <a:r>
              <a:rPr lang="es-ES_tradnl" sz="1400" b="1">
                <a:solidFill>
                  <a:srgbClr val="4B475E"/>
                </a:solidFill>
                <a:latin typeface="☞MUSEOSANS-900" panose="02000000000000000000" pitchFamily="2" charset="77"/>
              </a:rPr>
              <a:t>DÍA MUNDIAL DEL PENSAMIENTO</a:t>
            </a:r>
          </a:p>
        </p:txBody>
      </p:sp>
      <p:sp>
        <p:nvSpPr>
          <p:cNvPr id="27" name="TextBox 26">
            <a:extLst>
              <a:ext uri="{FF2B5EF4-FFF2-40B4-BE49-F238E27FC236}">
                <a16:creationId xmlns:a16="http://schemas.microsoft.com/office/drawing/2014/main" id="{805AC280-37A8-959E-5F95-0C2BD22C2F1B}"/>
              </a:ext>
            </a:extLst>
          </p:cNvPr>
          <p:cNvSpPr txBox="1"/>
          <p:nvPr/>
        </p:nvSpPr>
        <p:spPr>
          <a:xfrm>
            <a:off x="4626702" y="1794910"/>
            <a:ext cx="2828387" cy="738664"/>
          </a:xfrm>
          <a:prstGeom prst="rect">
            <a:avLst/>
          </a:prstGeom>
          <a:noFill/>
        </p:spPr>
        <p:txBody>
          <a:bodyPr wrap="square" rtlCol="0">
            <a:spAutoFit/>
          </a:bodyPr>
          <a:lstStyle/>
          <a:p>
            <a:pPr algn="ctr"/>
            <a:r>
              <a:rPr lang="es-ES_tradnl" sz="1400" b="1">
                <a:solidFill>
                  <a:srgbClr val="BE1F24"/>
                </a:solidFill>
                <a:latin typeface="☞MUSEOSANS-900" panose="02000000000000000000" pitchFamily="2" charset="77"/>
              </a:rPr>
              <a:t>16 DÍAS DE ACTIVISMO CONTRA LA VIOLENCIA DE GÉNERO</a:t>
            </a:r>
          </a:p>
        </p:txBody>
      </p:sp>
      <p:sp>
        <p:nvSpPr>
          <p:cNvPr id="28" name="TextBox 27">
            <a:extLst>
              <a:ext uri="{FF2B5EF4-FFF2-40B4-BE49-F238E27FC236}">
                <a16:creationId xmlns:a16="http://schemas.microsoft.com/office/drawing/2014/main" id="{31F7E0C0-CBE1-7942-BEB0-AD2DC16A8143}"/>
              </a:ext>
            </a:extLst>
          </p:cNvPr>
          <p:cNvSpPr txBox="1"/>
          <p:nvPr/>
        </p:nvSpPr>
        <p:spPr>
          <a:xfrm>
            <a:off x="8594525" y="1972618"/>
            <a:ext cx="2828387" cy="307777"/>
          </a:xfrm>
          <a:prstGeom prst="rect">
            <a:avLst/>
          </a:prstGeom>
          <a:noFill/>
        </p:spPr>
        <p:txBody>
          <a:bodyPr wrap="square" rtlCol="0">
            <a:spAutoFit/>
          </a:bodyPr>
          <a:lstStyle/>
          <a:p>
            <a:pPr algn="ctr"/>
            <a:r>
              <a:rPr lang="es-ES_tradnl" sz="1400" b="1">
                <a:solidFill>
                  <a:srgbClr val="2C1261"/>
                </a:solidFill>
                <a:latin typeface="☞MUSEOSANS-900" panose="02000000000000000000" pitchFamily="2" charset="77"/>
              </a:rPr>
              <a:t>TEAM GIRL</a:t>
            </a:r>
          </a:p>
        </p:txBody>
      </p:sp>
      <p:pic>
        <p:nvPicPr>
          <p:cNvPr id="29" name="Picture 28">
            <a:extLst>
              <a:ext uri="{FF2B5EF4-FFF2-40B4-BE49-F238E27FC236}">
                <a16:creationId xmlns:a16="http://schemas.microsoft.com/office/drawing/2014/main" id="{A0E9D326-A3CA-446D-87C1-C47E57413BA4}"/>
              </a:ext>
            </a:extLst>
          </p:cNvPr>
          <p:cNvPicPr>
            <a:picLocks noChangeAspect="1"/>
          </p:cNvPicPr>
          <p:nvPr/>
        </p:nvPicPr>
        <p:blipFill>
          <a:blip r:embed="rId11"/>
          <a:stretch>
            <a:fillRect/>
          </a:stretch>
        </p:blipFill>
        <p:spPr>
          <a:xfrm>
            <a:off x="8931790" y="2625302"/>
            <a:ext cx="2153855" cy="2153855"/>
          </a:xfrm>
          <a:prstGeom prst="rect">
            <a:avLst/>
          </a:prstGeom>
        </p:spPr>
      </p:pic>
      <p:sp>
        <p:nvSpPr>
          <p:cNvPr id="30" name="Rounded Rectangle 29">
            <a:extLst>
              <a:ext uri="{FF2B5EF4-FFF2-40B4-BE49-F238E27FC236}">
                <a16:creationId xmlns:a16="http://schemas.microsoft.com/office/drawing/2014/main" id="{B467EE0A-C241-29C6-0285-C8176817ADE6}"/>
              </a:ext>
            </a:extLst>
          </p:cNvPr>
          <p:cNvSpPr/>
          <p:nvPr/>
        </p:nvSpPr>
        <p:spPr>
          <a:xfrm>
            <a:off x="8444032" y="5033556"/>
            <a:ext cx="3131453" cy="988388"/>
          </a:xfrm>
          <a:prstGeom prst="roundRect">
            <a:avLst/>
          </a:prstGeom>
          <a:solidFill>
            <a:srgbClr val="383277"/>
          </a:solidFill>
          <a:ln w="38100">
            <a:solidFill>
              <a:srgbClr val="FDE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latin typeface="Avenir Book" panose="02000503020000020003" pitchFamily="2" charset="0"/>
              </a:rPr>
              <a:t>Es </a:t>
            </a:r>
            <a:r>
              <a:rPr lang="en-US" sz="1200" err="1">
                <a:latin typeface="Avenir Book" panose="02000503020000020003" pitchFamily="2" charset="0"/>
              </a:rPr>
              <a:t>una</a:t>
            </a:r>
            <a:r>
              <a:rPr lang="en-US" sz="1200">
                <a:latin typeface="Avenir Book" panose="02000503020000020003" pitchFamily="2" charset="0"/>
              </a:rPr>
              <a:t> </a:t>
            </a:r>
            <a:r>
              <a:rPr lang="en-US" sz="1200" err="1">
                <a:latin typeface="Avenir Book" panose="02000503020000020003" pitchFamily="2" charset="0"/>
              </a:rPr>
              <a:t>celebración</a:t>
            </a:r>
            <a:r>
              <a:rPr lang="en-US" sz="1200">
                <a:latin typeface="Avenir Book" panose="02000503020000020003" pitchFamily="2" charset="0"/>
              </a:rPr>
              <a:t> </a:t>
            </a:r>
            <a:r>
              <a:rPr lang="en-US" sz="1200" err="1">
                <a:latin typeface="Avenir Book" panose="02000503020000020003" pitchFamily="2" charset="0"/>
              </a:rPr>
              <a:t>anual</a:t>
            </a:r>
            <a:r>
              <a:rPr lang="en-US" sz="1200">
                <a:latin typeface="Avenir Book" panose="02000503020000020003" pitchFamily="2" charset="0"/>
              </a:rPr>
              <a:t> que se </a:t>
            </a:r>
            <a:r>
              <a:rPr lang="en-US" sz="1200" err="1">
                <a:latin typeface="Avenir Book" panose="02000503020000020003" pitchFamily="2" charset="0"/>
              </a:rPr>
              <a:t>lleva</a:t>
            </a:r>
            <a:r>
              <a:rPr lang="en-US" sz="1200">
                <a:latin typeface="Avenir Book" panose="02000503020000020003" pitchFamily="2" charset="0"/>
              </a:rPr>
              <a:t> a </a:t>
            </a:r>
            <a:r>
              <a:rPr lang="en-US" sz="1200" err="1">
                <a:latin typeface="Avenir Book" panose="02000503020000020003" pitchFamily="2" charset="0"/>
              </a:rPr>
              <a:t>cabo</a:t>
            </a:r>
            <a:r>
              <a:rPr lang="en-US" sz="1200">
                <a:latin typeface="Avenir Book" panose="02000503020000020003" pitchFamily="2" charset="0"/>
              </a:rPr>
              <a:t> </a:t>
            </a:r>
            <a:r>
              <a:rPr lang="en-US" sz="1200" err="1">
                <a:latin typeface="Avenir Book" panose="02000503020000020003" pitchFamily="2" charset="0"/>
              </a:rPr>
              <a:t>el</a:t>
            </a:r>
            <a:r>
              <a:rPr lang="en-US" sz="1200">
                <a:latin typeface="Avenir Book" panose="02000503020000020003" pitchFamily="2" charset="0"/>
              </a:rPr>
              <a:t> 11 de </a:t>
            </a:r>
            <a:r>
              <a:rPr lang="en-US" sz="1200" err="1">
                <a:latin typeface="Avenir Book" panose="02000503020000020003" pitchFamily="2" charset="0"/>
              </a:rPr>
              <a:t>octubre</a:t>
            </a:r>
            <a:r>
              <a:rPr lang="en-US" sz="1200">
                <a:latin typeface="Avenir Book" panose="02000503020000020003" pitchFamily="2" charset="0"/>
              </a:rPr>
              <a:t> para </a:t>
            </a:r>
            <a:r>
              <a:rPr lang="en-US" sz="1200" err="1">
                <a:latin typeface="Avenir Book" panose="02000503020000020003" pitchFamily="2" charset="0"/>
              </a:rPr>
              <a:t>promover</a:t>
            </a:r>
            <a:r>
              <a:rPr lang="en-US" sz="1200">
                <a:latin typeface="Avenir Book" panose="02000503020000020003" pitchFamily="2" charset="0"/>
              </a:rPr>
              <a:t> </a:t>
            </a:r>
            <a:r>
              <a:rPr lang="en-US" sz="1200" err="1">
                <a:latin typeface="Avenir Book" panose="02000503020000020003" pitchFamily="2" charset="0"/>
              </a:rPr>
              <a:t>el</a:t>
            </a:r>
            <a:r>
              <a:rPr lang="en-US" sz="1200">
                <a:latin typeface="Avenir Book" panose="02000503020000020003" pitchFamily="2" charset="0"/>
              </a:rPr>
              <a:t> </a:t>
            </a:r>
            <a:r>
              <a:rPr lang="en-US" sz="1200" err="1">
                <a:latin typeface="Avenir Book" panose="02000503020000020003" pitchFamily="2" charset="0"/>
              </a:rPr>
              <a:t>empoderamiento</a:t>
            </a:r>
            <a:r>
              <a:rPr lang="en-US" sz="1200">
                <a:latin typeface="Avenir Book" panose="02000503020000020003" pitchFamily="2" charset="0"/>
              </a:rPr>
              <a:t> de las </a:t>
            </a:r>
            <a:r>
              <a:rPr lang="en-US" sz="1200" err="1">
                <a:latin typeface="Avenir Book" panose="02000503020000020003" pitchFamily="2" charset="0"/>
              </a:rPr>
              <a:t>niñas</a:t>
            </a:r>
            <a:r>
              <a:rPr lang="en-US" sz="1200">
                <a:latin typeface="Avenir Book" panose="02000503020000020003" pitchFamily="2" charset="0"/>
              </a:rPr>
              <a:t> y </a:t>
            </a:r>
            <a:r>
              <a:rPr lang="en-US" sz="1200" err="1">
                <a:latin typeface="Avenir Book" panose="02000503020000020003" pitchFamily="2" charset="0"/>
              </a:rPr>
              <a:t>resaltar</a:t>
            </a:r>
            <a:r>
              <a:rPr lang="en-US" sz="1200">
                <a:latin typeface="Avenir Book" panose="02000503020000020003" pitchFamily="2" charset="0"/>
              </a:rPr>
              <a:t> </a:t>
            </a:r>
            <a:r>
              <a:rPr lang="en-US" sz="1200" err="1">
                <a:latin typeface="Avenir Book" panose="02000503020000020003" pitchFamily="2" charset="0"/>
              </a:rPr>
              <a:t>los</a:t>
            </a:r>
            <a:r>
              <a:rPr lang="en-US" sz="1200">
                <a:latin typeface="Avenir Book" panose="02000503020000020003" pitchFamily="2" charset="0"/>
              </a:rPr>
              <a:t> </a:t>
            </a:r>
            <a:r>
              <a:rPr lang="en-US" sz="1200" err="1">
                <a:latin typeface="Avenir Book" panose="02000503020000020003" pitchFamily="2" charset="0"/>
              </a:rPr>
              <a:t>desafíos</a:t>
            </a:r>
            <a:r>
              <a:rPr lang="en-US" sz="1200">
                <a:latin typeface="Avenir Book" panose="02000503020000020003" pitchFamily="2" charset="0"/>
              </a:rPr>
              <a:t> que </a:t>
            </a:r>
            <a:r>
              <a:rPr lang="en-US" sz="1200" err="1">
                <a:latin typeface="Avenir Book" panose="02000503020000020003" pitchFamily="2" charset="0"/>
              </a:rPr>
              <a:t>enfrentan</a:t>
            </a:r>
            <a:r>
              <a:rPr lang="en-US" sz="1200">
                <a:latin typeface="Avenir Book" panose="02000503020000020003" pitchFamily="2" charset="0"/>
              </a:rPr>
              <a:t> </a:t>
            </a:r>
            <a:r>
              <a:rPr lang="en-US" sz="1200" err="1">
                <a:latin typeface="Avenir Book" panose="02000503020000020003" pitchFamily="2" charset="0"/>
              </a:rPr>
              <a:t>en</a:t>
            </a:r>
            <a:r>
              <a:rPr lang="en-US" sz="1200">
                <a:latin typeface="Avenir Book" panose="02000503020000020003" pitchFamily="2" charset="0"/>
              </a:rPr>
              <a:t> </a:t>
            </a:r>
            <a:r>
              <a:rPr lang="en-US" sz="1200" err="1">
                <a:latin typeface="Avenir Book" panose="02000503020000020003" pitchFamily="2" charset="0"/>
              </a:rPr>
              <a:t>todo</a:t>
            </a:r>
            <a:r>
              <a:rPr lang="en-US" sz="1200">
                <a:latin typeface="Avenir Book" panose="02000503020000020003" pitchFamily="2" charset="0"/>
              </a:rPr>
              <a:t> </a:t>
            </a:r>
            <a:r>
              <a:rPr lang="en-US" sz="1200" err="1">
                <a:latin typeface="Avenir Book" panose="02000503020000020003" pitchFamily="2" charset="0"/>
              </a:rPr>
              <a:t>el</a:t>
            </a:r>
            <a:r>
              <a:rPr lang="en-US" sz="1200">
                <a:latin typeface="Avenir Book" panose="02000503020000020003" pitchFamily="2" charset="0"/>
              </a:rPr>
              <a:t> </a:t>
            </a:r>
            <a:r>
              <a:rPr lang="en-US" sz="1200" err="1">
                <a:latin typeface="Avenir Book" panose="02000503020000020003" pitchFamily="2" charset="0"/>
              </a:rPr>
              <a:t>mundo</a:t>
            </a:r>
            <a:r>
              <a:rPr lang="en-US" sz="1200">
                <a:latin typeface="Avenir Book" panose="02000503020000020003" pitchFamily="2" charset="0"/>
              </a:rPr>
              <a:t>. </a:t>
            </a:r>
            <a:endParaRPr lang="es-ES_tradnl" sz="1200">
              <a:effectLst/>
              <a:latin typeface="Avenir Book" panose="02000503020000020003" pitchFamily="2" charset="0"/>
              <a:ea typeface="Calibri" panose="020F0502020204030204" pitchFamily="34" charset="0"/>
            </a:endParaRPr>
          </a:p>
        </p:txBody>
      </p:sp>
    </p:spTree>
    <p:extLst>
      <p:ext uri="{BB962C8B-B14F-4D97-AF65-F5344CB8AC3E}">
        <p14:creationId xmlns:p14="http://schemas.microsoft.com/office/powerpoint/2010/main" val="2854204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black background with a black square&#10;&#10;Description automatically generated with medium confidence">
            <a:extLst>
              <a:ext uri="{FF2B5EF4-FFF2-40B4-BE49-F238E27FC236}">
                <a16:creationId xmlns:a16="http://schemas.microsoft.com/office/drawing/2014/main" id="{CF81B49F-36F0-8F1B-49F8-A6B822943046}"/>
              </a:ext>
            </a:extLst>
          </p:cNvPr>
          <p:cNvPicPr>
            <a:picLocks noChangeAspect="1"/>
          </p:cNvPicPr>
          <p:nvPr/>
        </p:nvPicPr>
        <p:blipFill>
          <a:blip r:embed="rId2"/>
          <a:stretch>
            <a:fillRect/>
          </a:stretch>
        </p:blipFill>
        <p:spPr>
          <a:xfrm>
            <a:off x="-87086" y="-151552"/>
            <a:ext cx="12279085" cy="7110676"/>
          </a:xfrm>
          <a:prstGeom prst="rect">
            <a:avLst/>
          </a:prstGeom>
        </p:spPr>
      </p:pic>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3"/>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4"/>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16514" y="5033556"/>
            <a:ext cx="2701451" cy="1203529"/>
          </a:xfrm>
          <a:prstGeom prst="roundRect">
            <a:avLst/>
          </a:prstGeom>
          <a:solidFill>
            <a:srgbClr val="68BBB9"/>
          </a:solidFill>
          <a:ln w="38100">
            <a:solidFill>
              <a:srgbClr val="FDD7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latin typeface="Avenir Book" panose="02000503020000020003" pitchFamily="2" charset="0"/>
              </a:rPr>
              <a:t>Es una campaña que invita a todos los Guías y Scouts de Costa Rica a servir a su comunidad, donde cada año se escoge un tema diferente bajo una problemática nacional. </a:t>
            </a:r>
            <a:endParaRPr lang="es-ES_tradnl" sz="1200">
              <a:effectLst/>
              <a:latin typeface="Avenir Book" panose="02000503020000020003" pitchFamily="2" charset="0"/>
              <a:ea typeface="Calibri" panose="020F0502020204030204" pitchFamily="34" charset="0"/>
            </a:endParaRPr>
          </a:p>
        </p:txBody>
      </p:sp>
      <p:sp>
        <p:nvSpPr>
          <p:cNvPr id="12" name="Rounded Rectangle 11">
            <a:extLst>
              <a:ext uri="{FF2B5EF4-FFF2-40B4-BE49-F238E27FC236}">
                <a16:creationId xmlns:a16="http://schemas.microsoft.com/office/drawing/2014/main" id="{77FC95C9-CCE9-93EE-0DC8-C20232F7C314}"/>
              </a:ext>
            </a:extLst>
          </p:cNvPr>
          <p:cNvSpPr/>
          <p:nvPr/>
        </p:nvSpPr>
        <p:spPr>
          <a:xfrm>
            <a:off x="4680495" y="5033556"/>
            <a:ext cx="2831009" cy="1715587"/>
          </a:xfrm>
          <a:prstGeom prst="roundRect">
            <a:avLst/>
          </a:prstGeom>
          <a:solidFill>
            <a:srgbClr val="DB1968"/>
          </a:solidFill>
          <a:ln w="38100">
            <a:solidFill>
              <a:srgbClr val="FB8D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effectLst/>
                <a:latin typeface="Museo Sans 500" panose="02000000000000000000" pitchFamily="2" charset="77"/>
                <a:ea typeface="Calibri" panose="020F0502020204030204" pitchFamily="34" charset="0"/>
              </a:rPr>
              <a:t>Alrededor de todo el mundo, cientos de miles de personas eligen ser voluntarios y ayudar a las personas, poniendo en práctica la simple idea de que toda persona puede hacer algo, sea pequeño o grande, para mejorar la vida de otros e impactar positivamente en el mundo.</a:t>
            </a:r>
          </a:p>
        </p:txBody>
      </p:sp>
      <p:sp>
        <p:nvSpPr>
          <p:cNvPr id="13" name="TextBox 12">
            <a:extLst>
              <a:ext uri="{FF2B5EF4-FFF2-40B4-BE49-F238E27FC236}">
                <a16:creationId xmlns:a16="http://schemas.microsoft.com/office/drawing/2014/main" id="{A99F4C11-9E0E-EE6D-3F92-6252C4E28C60}"/>
              </a:ext>
            </a:extLst>
          </p:cNvPr>
          <p:cNvSpPr txBox="1"/>
          <p:nvPr/>
        </p:nvSpPr>
        <p:spPr>
          <a:xfrm>
            <a:off x="893793" y="2010353"/>
            <a:ext cx="1874904" cy="307777"/>
          </a:xfrm>
          <a:prstGeom prst="rect">
            <a:avLst/>
          </a:prstGeom>
          <a:noFill/>
        </p:spPr>
        <p:txBody>
          <a:bodyPr wrap="square" rtlCol="0">
            <a:spAutoFit/>
          </a:bodyPr>
          <a:lstStyle/>
          <a:p>
            <a:pPr algn="ctr"/>
            <a:r>
              <a:rPr lang="es-ES_tradnl" sz="1400" b="1">
                <a:solidFill>
                  <a:srgbClr val="24A4BA"/>
                </a:solidFill>
                <a:latin typeface="☞MUSEOSANS-900" panose="02000000000000000000" pitchFamily="2" charset="77"/>
              </a:rPr>
              <a:t>NAVIDAD GUÍA</a:t>
            </a:r>
          </a:p>
        </p:txBody>
      </p:sp>
      <p:sp>
        <p:nvSpPr>
          <p:cNvPr id="27" name="TextBox 26">
            <a:extLst>
              <a:ext uri="{FF2B5EF4-FFF2-40B4-BE49-F238E27FC236}">
                <a16:creationId xmlns:a16="http://schemas.microsoft.com/office/drawing/2014/main" id="{805AC280-37A8-959E-5F95-0C2BD22C2F1B}"/>
              </a:ext>
            </a:extLst>
          </p:cNvPr>
          <p:cNvSpPr txBox="1"/>
          <p:nvPr/>
        </p:nvSpPr>
        <p:spPr>
          <a:xfrm>
            <a:off x="5019072" y="1794910"/>
            <a:ext cx="2153856" cy="523220"/>
          </a:xfrm>
          <a:prstGeom prst="rect">
            <a:avLst/>
          </a:prstGeom>
          <a:noFill/>
        </p:spPr>
        <p:txBody>
          <a:bodyPr wrap="square" rtlCol="0">
            <a:spAutoFit/>
          </a:bodyPr>
          <a:lstStyle/>
          <a:p>
            <a:pPr algn="ctr"/>
            <a:r>
              <a:rPr lang="es-ES_tradnl" sz="1400" b="1">
                <a:solidFill>
                  <a:srgbClr val="D91A68"/>
                </a:solidFill>
                <a:latin typeface="☞MUSEOSANS-900" panose="02000000000000000000" pitchFamily="2" charset="77"/>
              </a:rPr>
              <a:t>DÍA DE LAS BUENAS ACCIONES</a:t>
            </a:r>
          </a:p>
        </p:txBody>
      </p:sp>
      <p:sp>
        <p:nvSpPr>
          <p:cNvPr id="28" name="TextBox 27">
            <a:extLst>
              <a:ext uri="{FF2B5EF4-FFF2-40B4-BE49-F238E27FC236}">
                <a16:creationId xmlns:a16="http://schemas.microsoft.com/office/drawing/2014/main" id="{31F7E0C0-CBE1-7942-BEB0-AD2DC16A8143}"/>
              </a:ext>
            </a:extLst>
          </p:cNvPr>
          <p:cNvSpPr txBox="1"/>
          <p:nvPr/>
        </p:nvSpPr>
        <p:spPr>
          <a:xfrm>
            <a:off x="8594523" y="1794910"/>
            <a:ext cx="2828387" cy="523220"/>
          </a:xfrm>
          <a:prstGeom prst="rect">
            <a:avLst/>
          </a:prstGeom>
          <a:noFill/>
        </p:spPr>
        <p:txBody>
          <a:bodyPr wrap="square" rtlCol="0">
            <a:spAutoFit/>
          </a:bodyPr>
          <a:lstStyle/>
          <a:p>
            <a:pPr algn="ctr"/>
            <a:r>
              <a:rPr lang="es-ES_tradnl" sz="1400" b="1">
                <a:solidFill>
                  <a:srgbClr val="2C1261"/>
                </a:solidFill>
                <a:latin typeface="☞MUSEOSANS-900" panose="02000000000000000000" pitchFamily="2" charset="77"/>
              </a:rPr>
              <a:t>DÍA INTERNACIONAL DE LA AMISTAD</a:t>
            </a:r>
          </a:p>
        </p:txBody>
      </p:sp>
      <p:sp>
        <p:nvSpPr>
          <p:cNvPr id="30" name="Rounded Rectangle 29">
            <a:extLst>
              <a:ext uri="{FF2B5EF4-FFF2-40B4-BE49-F238E27FC236}">
                <a16:creationId xmlns:a16="http://schemas.microsoft.com/office/drawing/2014/main" id="{B467EE0A-C241-29C6-0285-C8176817ADE6}"/>
              </a:ext>
            </a:extLst>
          </p:cNvPr>
          <p:cNvSpPr/>
          <p:nvPr/>
        </p:nvSpPr>
        <p:spPr>
          <a:xfrm>
            <a:off x="8444033" y="5141126"/>
            <a:ext cx="3131453" cy="988388"/>
          </a:xfrm>
          <a:prstGeom prst="roundRect">
            <a:avLst/>
          </a:prstGeom>
          <a:solidFill>
            <a:srgbClr val="383277"/>
          </a:solidFill>
          <a:ln w="38100">
            <a:solidFill>
              <a:srgbClr val="FDE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err="1">
                <a:latin typeface="Avenir Book" panose="02000503020000020003" pitchFamily="2" charset="0"/>
              </a:rPr>
              <a:t>Campaña</a:t>
            </a:r>
            <a:r>
              <a:rPr lang="en-US" sz="1400">
                <a:latin typeface="Avenir Book" panose="02000503020000020003" pitchFamily="2" charset="0"/>
              </a:rPr>
              <a:t> </a:t>
            </a:r>
            <a:r>
              <a:rPr lang="en-US" sz="1400" err="1">
                <a:latin typeface="Avenir Book" panose="02000503020000020003" pitchFamily="2" charset="0"/>
              </a:rPr>
              <a:t>sobre</a:t>
            </a:r>
            <a:r>
              <a:rPr lang="en-US" sz="1400">
                <a:latin typeface="Avenir Book" panose="02000503020000020003" pitchFamily="2" charset="0"/>
              </a:rPr>
              <a:t> </a:t>
            </a:r>
            <a:r>
              <a:rPr lang="en-US" sz="1400" err="1">
                <a:latin typeface="Avenir Book" panose="02000503020000020003" pitchFamily="2" charset="0"/>
              </a:rPr>
              <a:t>amistades</a:t>
            </a:r>
            <a:r>
              <a:rPr lang="en-US" sz="1400">
                <a:latin typeface="Avenir Book" panose="02000503020000020003" pitchFamily="2" charset="0"/>
              </a:rPr>
              <a:t> </a:t>
            </a:r>
            <a:r>
              <a:rPr lang="en-US" sz="1400" err="1">
                <a:latin typeface="Avenir Book" panose="02000503020000020003" pitchFamily="2" charset="0"/>
              </a:rPr>
              <a:t>sanas</a:t>
            </a:r>
            <a:r>
              <a:rPr lang="en-US" sz="1400">
                <a:latin typeface="Avenir Book" panose="02000503020000020003" pitchFamily="2" charset="0"/>
              </a:rPr>
              <a:t> </a:t>
            </a:r>
            <a:r>
              <a:rPr lang="en-US" sz="1400" err="1">
                <a:latin typeface="Avenir Book" panose="02000503020000020003" pitchFamily="2" charset="0"/>
              </a:rPr>
              <a:t>donde</a:t>
            </a:r>
            <a:r>
              <a:rPr lang="en-US" sz="1400">
                <a:latin typeface="Avenir Book" panose="02000503020000020003" pitchFamily="2" charset="0"/>
              </a:rPr>
              <a:t> las personas </a:t>
            </a:r>
            <a:r>
              <a:rPr lang="en-US" sz="1400" err="1">
                <a:latin typeface="Avenir Book" panose="02000503020000020003" pitchFamily="2" charset="0"/>
              </a:rPr>
              <a:t>protagonistas</a:t>
            </a:r>
            <a:r>
              <a:rPr lang="en-US" sz="1400">
                <a:latin typeface="Avenir Book" panose="02000503020000020003" pitchFamily="2" charset="0"/>
              </a:rPr>
              <a:t> </a:t>
            </a:r>
            <a:r>
              <a:rPr lang="en-US" sz="1400" err="1">
                <a:latin typeface="Avenir Book" panose="02000503020000020003" pitchFamily="2" charset="0"/>
              </a:rPr>
              <a:t>podrán</a:t>
            </a:r>
            <a:r>
              <a:rPr lang="en-US" sz="1400">
                <a:latin typeface="Avenir Book" panose="02000503020000020003" pitchFamily="2" charset="0"/>
              </a:rPr>
              <a:t> </a:t>
            </a:r>
            <a:r>
              <a:rPr lang="en-US" sz="1400" err="1">
                <a:latin typeface="Avenir Book" panose="02000503020000020003" pitchFamily="2" charset="0"/>
              </a:rPr>
              <a:t>aprender</a:t>
            </a:r>
            <a:r>
              <a:rPr lang="en-US" sz="1400">
                <a:latin typeface="Avenir Book" panose="02000503020000020003" pitchFamily="2" charset="0"/>
              </a:rPr>
              <a:t> a </a:t>
            </a:r>
            <a:r>
              <a:rPr lang="en-US" sz="1400" err="1">
                <a:latin typeface="Avenir Book" panose="02000503020000020003" pitchFamily="2" charset="0"/>
              </a:rPr>
              <a:t>crear</a:t>
            </a:r>
            <a:r>
              <a:rPr lang="en-US" sz="1400">
                <a:latin typeface="Avenir Book" panose="02000503020000020003" pitchFamily="2" charset="0"/>
              </a:rPr>
              <a:t> </a:t>
            </a:r>
            <a:r>
              <a:rPr lang="en-US" sz="1400" err="1">
                <a:latin typeface="Avenir Book" panose="02000503020000020003" pitchFamily="2" charset="0"/>
              </a:rPr>
              <a:t>relaciones</a:t>
            </a:r>
            <a:r>
              <a:rPr lang="en-US" sz="1400">
                <a:latin typeface="Avenir Book" panose="02000503020000020003" pitchFamily="2" charset="0"/>
              </a:rPr>
              <a:t> </a:t>
            </a:r>
            <a:r>
              <a:rPr lang="en-US" sz="1400" err="1">
                <a:latin typeface="Avenir Book" panose="02000503020000020003" pitchFamily="2" charset="0"/>
              </a:rPr>
              <a:t>saludables</a:t>
            </a:r>
            <a:r>
              <a:rPr lang="en-US" sz="1400">
                <a:latin typeface="Avenir Book" panose="02000503020000020003" pitchFamily="2" charset="0"/>
              </a:rPr>
              <a:t>.</a:t>
            </a:r>
            <a:endParaRPr lang="es-ES_tradnl" sz="1200">
              <a:effectLst/>
              <a:latin typeface="Avenir Book" panose="02000503020000020003" pitchFamily="2" charset="0"/>
              <a:ea typeface="Calibri" panose="020F0502020204030204" pitchFamily="34" charset="0"/>
            </a:endParaRPr>
          </a:p>
        </p:txBody>
      </p:sp>
      <p:pic>
        <p:nvPicPr>
          <p:cNvPr id="3" name="Picture 2">
            <a:extLst>
              <a:ext uri="{FF2B5EF4-FFF2-40B4-BE49-F238E27FC236}">
                <a16:creationId xmlns:a16="http://schemas.microsoft.com/office/drawing/2014/main" id="{AB49E737-43E7-AAFE-A15C-C77B72B8C6B0}"/>
              </a:ext>
            </a:extLst>
          </p:cNvPr>
          <p:cNvPicPr>
            <a:picLocks noChangeAspect="1"/>
          </p:cNvPicPr>
          <p:nvPr/>
        </p:nvPicPr>
        <p:blipFill>
          <a:blip r:embed="rId5"/>
          <a:stretch>
            <a:fillRect/>
          </a:stretch>
        </p:blipFill>
        <p:spPr>
          <a:xfrm>
            <a:off x="893793" y="2617142"/>
            <a:ext cx="2053753" cy="2060676"/>
          </a:xfrm>
          <a:prstGeom prst="rect">
            <a:avLst/>
          </a:prstGeom>
        </p:spPr>
      </p:pic>
      <p:pic>
        <p:nvPicPr>
          <p:cNvPr id="5122" name="Picture 2">
            <a:extLst>
              <a:ext uri="{FF2B5EF4-FFF2-40B4-BE49-F238E27FC236}">
                <a16:creationId xmlns:a16="http://schemas.microsoft.com/office/drawing/2014/main" id="{F9EC0DC6-CA0F-B5A8-3DBE-B9891B3B32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7934" y="2617142"/>
            <a:ext cx="2153855" cy="2040941"/>
          </a:xfrm>
          <a:prstGeom prst="ellipse">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B0ABB2E-EEC9-D624-D397-C395F633B2A6}"/>
              </a:ext>
            </a:extLst>
          </p:cNvPr>
          <p:cNvPicPr>
            <a:picLocks noChangeAspect="1"/>
          </p:cNvPicPr>
          <p:nvPr/>
        </p:nvPicPr>
        <p:blipFill>
          <a:blip r:embed="rId7"/>
          <a:stretch>
            <a:fillRect/>
          </a:stretch>
        </p:blipFill>
        <p:spPr>
          <a:xfrm>
            <a:off x="8982176" y="2597407"/>
            <a:ext cx="2053083" cy="2060676"/>
          </a:xfrm>
          <a:prstGeom prst="rect">
            <a:avLst/>
          </a:prstGeom>
        </p:spPr>
      </p:pic>
      <p:grpSp>
        <p:nvGrpSpPr>
          <p:cNvPr id="19" name="Group 18">
            <a:extLst>
              <a:ext uri="{FF2B5EF4-FFF2-40B4-BE49-F238E27FC236}">
                <a16:creationId xmlns:a16="http://schemas.microsoft.com/office/drawing/2014/main" id="{EAFE7F85-0D8D-24CE-AEF8-82F0A0028460}"/>
              </a:ext>
            </a:extLst>
          </p:cNvPr>
          <p:cNvGrpSpPr/>
          <p:nvPr/>
        </p:nvGrpSpPr>
        <p:grpSpPr>
          <a:xfrm flipH="1">
            <a:off x="-112474" y="-328716"/>
            <a:ext cx="1853825" cy="2012381"/>
            <a:chOff x="10523309" y="-307564"/>
            <a:chExt cx="1853825" cy="2012381"/>
          </a:xfrm>
        </p:grpSpPr>
        <p:pic>
          <p:nvPicPr>
            <p:cNvPr id="20" name="Graphic 19" descr="Gears outline">
              <a:extLst>
                <a:ext uri="{FF2B5EF4-FFF2-40B4-BE49-F238E27FC236}">
                  <a16:creationId xmlns:a16="http://schemas.microsoft.com/office/drawing/2014/main" id="{627EFF31-CF33-FE55-756D-C563445CEA7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7792" t="19252"/>
            <a:stretch/>
          </p:blipFill>
          <p:spPr>
            <a:xfrm rot="20346531" flipH="1">
              <a:off x="10577568" y="-307564"/>
              <a:ext cx="1799566" cy="2012381"/>
            </a:xfrm>
            <a:prstGeom prst="rect">
              <a:avLst/>
            </a:prstGeom>
            <a:effectLst/>
          </p:spPr>
        </p:pic>
        <p:pic>
          <p:nvPicPr>
            <p:cNvPr id="21" name="Graphic 20" descr="Single gear outline">
              <a:extLst>
                <a:ext uri="{FF2B5EF4-FFF2-40B4-BE49-F238E27FC236}">
                  <a16:creationId xmlns:a16="http://schemas.microsoft.com/office/drawing/2014/main" id="{EF572561-C1AB-4CD2-5129-FF4F9A0E70DB}"/>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3825220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ack background with a black square&#10;&#10;Description automatically generated with medium confidence">
            <a:extLst>
              <a:ext uri="{FF2B5EF4-FFF2-40B4-BE49-F238E27FC236}">
                <a16:creationId xmlns:a16="http://schemas.microsoft.com/office/drawing/2014/main" id="{A8452C4A-BA42-F777-1BE2-FA621E5245DE}"/>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2255137" y="1605584"/>
            <a:ext cx="7681721" cy="707886"/>
          </a:xfrm>
          <a:prstGeom prst="rect">
            <a:avLst/>
          </a:prstGeom>
          <a:noFill/>
        </p:spPr>
        <p:txBody>
          <a:bodyPr wrap="square" rtlCol="0">
            <a:spAutoFit/>
          </a:bodyPr>
          <a:lstStyle/>
          <a:p>
            <a:pPr algn="ctr"/>
            <a:r>
              <a:rPr lang="es-ES_tradnl" sz="4000">
                <a:solidFill>
                  <a:srgbClr val="DE0F3F"/>
                </a:solidFill>
                <a:latin typeface="☞MUSEOSANS-900" panose="02000000000000000000" pitchFamily="2" charset="77"/>
              </a:rPr>
              <a:t>SALUD Y BIENESTAR</a:t>
            </a:r>
          </a:p>
        </p:txBody>
      </p:sp>
      <p:sp>
        <p:nvSpPr>
          <p:cNvPr id="9" name="TextBox 8">
            <a:extLst>
              <a:ext uri="{FF2B5EF4-FFF2-40B4-BE49-F238E27FC236}">
                <a16:creationId xmlns:a16="http://schemas.microsoft.com/office/drawing/2014/main" id="{A1122F66-CCCC-3018-0C2B-2226996DF3C7}"/>
              </a:ext>
            </a:extLst>
          </p:cNvPr>
          <p:cNvSpPr txBox="1"/>
          <p:nvPr/>
        </p:nvSpPr>
        <p:spPr>
          <a:xfrm>
            <a:off x="2753514" y="5850518"/>
            <a:ext cx="6684963" cy="707886"/>
          </a:xfrm>
          <a:prstGeom prst="rect">
            <a:avLst/>
          </a:prstGeom>
          <a:noFill/>
        </p:spPr>
        <p:txBody>
          <a:bodyPr wrap="square" rtlCol="0">
            <a:spAutoFit/>
          </a:bodyPr>
          <a:lstStyle/>
          <a:p>
            <a:r>
              <a:rPr lang="es-ES_tradnl" sz="4000">
                <a:solidFill>
                  <a:srgbClr val="DE0F3F"/>
                </a:solidFill>
                <a:latin typeface="Museo Sans 500" panose="02000000000000000000" pitchFamily="2" charset="77"/>
              </a:rPr>
              <a:t>PROGRAMAS PERMANETES</a:t>
            </a:r>
          </a:p>
        </p:txBody>
      </p:sp>
      <p:grpSp>
        <p:nvGrpSpPr>
          <p:cNvPr id="11" name="Group 10">
            <a:extLst>
              <a:ext uri="{FF2B5EF4-FFF2-40B4-BE49-F238E27FC236}">
                <a16:creationId xmlns:a16="http://schemas.microsoft.com/office/drawing/2014/main" id="{224076A8-8ECB-52C8-FD27-E046827488BB}"/>
              </a:ext>
            </a:extLst>
          </p:cNvPr>
          <p:cNvGrpSpPr/>
          <p:nvPr/>
        </p:nvGrpSpPr>
        <p:grpSpPr>
          <a:xfrm>
            <a:off x="-15745" y="2563799"/>
            <a:ext cx="608504" cy="2827076"/>
            <a:chOff x="-15745" y="2258730"/>
            <a:chExt cx="847849" cy="3766962"/>
          </a:xfrm>
        </p:grpSpPr>
        <p:sp>
          <p:nvSpPr>
            <p:cNvPr id="12" name="Round Same Side Corner Rectangle 11">
              <a:extLst>
                <a:ext uri="{FF2B5EF4-FFF2-40B4-BE49-F238E27FC236}">
                  <a16:creationId xmlns:a16="http://schemas.microsoft.com/office/drawing/2014/main" id="{B364FAF7-9A72-7E08-61CF-8AE3FC0F10CB}"/>
                </a:ext>
              </a:extLst>
            </p:cNvPr>
            <p:cNvSpPr/>
            <p:nvPr/>
          </p:nvSpPr>
          <p:spPr>
            <a:xfrm rot="5400000">
              <a:off x="-36576" y="2295306"/>
              <a:ext cx="905256" cy="832104"/>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ound Same Side Corner Rectangle 12">
              <a:extLst>
                <a:ext uri="{FF2B5EF4-FFF2-40B4-BE49-F238E27FC236}">
                  <a16:creationId xmlns:a16="http://schemas.microsoft.com/office/drawing/2014/main" id="{330C9DE3-71B0-3E70-88CE-8C0A880313B8}"/>
                </a:ext>
              </a:extLst>
            </p:cNvPr>
            <p:cNvSpPr/>
            <p:nvPr/>
          </p:nvSpPr>
          <p:spPr>
            <a:xfrm rot="5400000">
              <a:off x="-36576" y="3249208"/>
              <a:ext cx="905256" cy="832104"/>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Round Same Side Corner Rectangle 13">
              <a:extLst>
                <a:ext uri="{FF2B5EF4-FFF2-40B4-BE49-F238E27FC236}">
                  <a16:creationId xmlns:a16="http://schemas.microsoft.com/office/drawing/2014/main" id="{473AC218-72AD-39FF-9C9B-2D9A1664C0A5}"/>
                </a:ext>
              </a:extLst>
            </p:cNvPr>
            <p:cNvSpPr/>
            <p:nvPr/>
          </p:nvSpPr>
          <p:spPr>
            <a:xfrm rot="5400000">
              <a:off x="-36576" y="4203110"/>
              <a:ext cx="905256" cy="832104"/>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ound Same Side Corner Rectangle 14">
              <a:extLst>
                <a:ext uri="{FF2B5EF4-FFF2-40B4-BE49-F238E27FC236}">
                  <a16:creationId xmlns:a16="http://schemas.microsoft.com/office/drawing/2014/main" id="{E4B3879F-2DA6-3471-B929-0A75853B0417}"/>
                </a:ext>
              </a:extLst>
            </p:cNvPr>
            <p:cNvSpPr/>
            <p:nvPr/>
          </p:nvSpPr>
          <p:spPr>
            <a:xfrm rot="5400000">
              <a:off x="-36576" y="5157012"/>
              <a:ext cx="905256" cy="832104"/>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6" name="Picture 15" descr="A white line on a black background&#10;&#10;Description automatically generated">
              <a:extLst>
                <a:ext uri="{FF2B5EF4-FFF2-40B4-BE49-F238E27FC236}">
                  <a16:creationId xmlns:a16="http://schemas.microsoft.com/office/drawing/2014/main" id="{7DB74729-6239-8B2F-08A1-078D6FB795C7}"/>
                </a:ext>
              </a:extLst>
            </p:cNvPr>
            <p:cNvPicPr>
              <a:picLocks noChangeAspect="1"/>
            </p:cNvPicPr>
            <p:nvPr/>
          </p:nvPicPr>
          <p:blipFill>
            <a:blip r:embed="rId9"/>
            <a:stretch>
              <a:fillRect/>
            </a:stretch>
          </p:blipFill>
          <p:spPr>
            <a:xfrm>
              <a:off x="64610" y="2258730"/>
              <a:ext cx="591187" cy="905256"/>
            </a:xfrm>
            <a:prstGeom prst="rect">
              <a:avLst/>
            </a:prstGeom>
          </p:spPr>
        </p:pic>
        <p:pic>
          <p:nvPicPr>
            <p:cNvPr id="17" name="Picture 16" descr="A white hand with a black background&#10;&#10;Description automatically generated">
              <a:extLst>
                <a:ext uri="{FF2B5EF4-FFF2-40B4-BE49-F238E27FC236}">
                  <a16:creationId xmlns:a16="http://schemas.microsoft.com/office/drawing/2014/main" id="{D0B2657A-3935-D3EF-3E6E-8C7D56A4C435}"/>
                </a:ext>
              </a:extLst>
            </p:cNvPr>
            <p:cNvPicPr>
              <a:picLocks noChangeAspect="1"/>
            </p:cNvPicPr>
            <p:nvPr/>
          </p:nvPicPr>
          <p:blipFill>
            <a:blip r:embed="rId10"/>
            <a:stretch>
              <a:fillRect/>
            </a:stretch>
          </p:blipFill>
          <p:spPr>
            <a:xfrm>
              <a:off x="71549" y="3212632"/>
              <a:ext cx="576305" cy="882467"/>
            </a:xfrm>
            <a:prstGeom prst="rect">
              <a:avLst/>
            </a:prstGeom>
          </p:spPr>
        </p:pic>
        <p:pic>
          <p:nvPicPr>
            <p:cNvPr id="18" name="Picture 17" descr="A white line drawing of a flower&#10;&#10;Description automatically generated">
              <a:extLst>
                <a:ext uri="{FF2B5EF4-FFF2-40B4-BE49-F238E27FC236}">
                  <a16:creationId xmlns:a16="http://schemas.microsoft.com/office/drawing/2014/main" id="{0DBD3AAC-546D-F2DC-F59F-D16C90A241EF}"/>
                </a:ext>
              </a:extLst>
            </p:cNvPr>
            <p:cNvPicPr>
              <a:picLocks noChangeAspect="1"/>
            </p:cNvPicPr>
            <p:nvPr/>
          </p:nvPicPr>
          <p:blipFill>
            <a:blip r:embed="rId11"/>
            <a:stretch>
              <a:fillRect/>
            </a:stretch>
          </p:blipFill>
          <p:spPr>
            <a:xfrm>
              <a:off x="-1" y="4200354"/>
              <a:ext cx="832105" cy="837615"/>
            </a:xfrm>
            <a:prstGeom prst="rect">
              <a:avLst/>
            </a:prstGeom>
          </p:spPr>
        </p:pic>
        <p:pic>
          <p:nvPicPr>
            <p:cNvPr id="19" name="Picture 18" descr="A white line on a black background&#10;&#10;Description automatically generated">
              <a:extLst>
                <a:ext uri="{FF2B5EF4-FFF2-40B4-BE49-F238E27FC236}">
                  <a16:creationId xmlns:a16="http://schemas.microsoft.com/office/drawing/2014/main" id="{C59EA0EF-915A-62A4-017C-53C596DDAB4E}"/>
                </a:ext>
              </a:extLst>
            </p:cNvPr>
            <p:cNvPicPr>
              <a:picLocks noChangeAspect="1"/>
            </p:cNvPicPr>
            <p:nvPr/>
          </p:nvPicPr>
          <p:blipFill>
            <a:blip r:embed="rId12"/>
            <a:stretch>
              <a:fillRect/>
            </a:stretch>
          </p:blipFill>
          <p:spPr>
            <a:xfrm>
              <a:off x="-15745" y="5194212"/>
              <a:ext cx="847849" cy="793731"/>
            </a:xfrm>
            <a:prstGeom prst="rect">
              <a:avLst/>
            </a:prstGeom>
          </p:spPr>
        </p:pic>
      </p:grpSp>
      <p:pic>
        <p:nvPicPr>
          <p:cNvPr id="7" name="Picture 6">
            <a:extLst>
              <a:ext uri="{FF2B5EF4-FFF2-40B4-BE49-F238E27FC236}">
                <a16:creationId xmlns:a16="http://schemas.microsoft.com/office/drawing/2014/main" id="{1A0E0BE0-DD6E-BD02-9368-63C9BB436FE4}"/>
              </a:ext>
            </a:extLst>
          </p:cNvPr>
          <p:cNvPicPr>
            <a:picLocks noChangeAspect="1"/>
          </p:cNvPicPr>
          <p:nvPr/>
        </p:nvPicPr>
        <p:blipFill>
          <a:blip r:embed="rId13"/>
          <a:stretch>
            <a:fillRect/>
          </a:stretch>
        </p:blipFill>
        <p:spPr>
          <a:xfrm>
            <a:off x="4447924" y="2657473"/>
            <a:ext cx="2854768" cy="2843349"/>
          </a:xfrm>
          <a:prstGeom prst="rect">
            <a:avLst/>
          </a:prstGeom>
        </p:spPr>
      </p:pic>
    </p:spTree>
    <p:extLst>
      <p:ext uri="{BB962C8B-B14F-4D97-AF65-F5344CB8AC3E}">
        <p14:creationId xmlns:p14="http://schemas.microsoft.com/office/powerpoint/2010/main" val="988452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78607" y="4218259"/>
            <a:ext cx="2616267" cy="1380517"/>
          </a:xfrm>
          <a:prstGeom prst="roundRect">
            <a:avLst/>
          </a:prstGeom>
          <a:solidFill>
            <a:srgbClr val="77B3E5"/>
          </a:solidFill>
          <a:ln w="38100">
            <a:solidFill>
              <a:srgbClr val="4681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rPr>
              <a:t>Programa para disminuir la ansiedad asociada con la imagen y empoderar a las personas protagonistas en la auto confianza.</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5052208" y="2715813"/>
            <a:ext cx="6461184" cy="3266151"/>
          </a:xfrm>
          <a:prstGeom prst="rect">
            <a:avLst/>
          </a:prstGeom>
          <a:noFill/>
        </p:spPr>
        <p:txBody>
          <a:bodyPr wrap="square" rtlCol="0">
            <a:spAutoFit/>
          </a:bodyPr>
          <a:lstStyle/>
          <a:p>
            <a:pPr lvl="0" algn="just">
              <a:lnSpc>
                <a:spcPct val="115000"/>
              </a:lnSpc>
            </a:pPr>
            <a:r>
              <a:rPr lang="es-ES_tradnl">
                <a:latin typeface="Avenir Book" panose="02000503020000020003" pitchFamily="2" charset="0"/>
              </a:rPr>
              <a:t>Libre de ser yo se basa en actividades positivas y de reafirmación para cultivar la confianza en la apariencia física y la autoestima. Se crean espacios donde los participantes pueden desarrollar sus propias ideas, practicar cómo tener más confianza en sí mismos y compartir sus opiniones con sus amigos. Esto anima a los participantes para que expresen su propia identidad y se conecten con el mundo que los rodea. Finalmente, Libre de ser yo reta a los participantes a tomar la delantera y tomar acción en sus comunidades, compartiendo lo que han aprendido con sus compañeros.</a:t>
            </a:r>
            <a:endParaRPr lang="es-ES_tradnl" sz="160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87940"/>
            <a:ext cx="4416496" cy="461665"/>
          </a:xfrm>
          <a:prstGeom prst="rect">
            <a:avLst/>
          </a:prstGeom>
          <a:noFill/>
        </p:spPr>
        <p:txBody>
          <a:bodyPr wrap="square" rtlCol="0">
            <a:spAutoFit/>
          </a:bodyPr>
          <a:lstStyle/>
          <a:p>
            <a:pPr algn="ctr"/>
            <a:r>
              <a:rPr lang="es-ES_tradnl" sz="2400" b="1">
                <a:solidFill>
                  <a:srgbClr val="4681B8"/>
                </a:solidFill>
                <a:latin typeface="☞MUSEOSANS-900" panose="02000000000000000000" pitchFamily="2" charset="77"/>
              </a:rPr>
              <a:t>LIBRE DE SER YO</a:t>
            </a:r>
          </a:p>
        </p:txBody>
      </p:sp>
      <p:grpSp>
        <p:nvGrpSpPr>
          <p:cNvPr id="2" name="Group 1">
            <a:extLst>
              <a:ext uri="{FF2B5EF4-FFF2-40B4-BE49-F238E27FC236}">
                <a16:creationId xmlns:a16="http://schemas.microsoft.com/office/drawing/2014/main" id="{9E71DF90-6A0D-90B0-ADCA-6EB5A4F5A6FE}"/>
              </a:ext>
            </a:extLst>
          </p:cNvPr>
          <p:cNvGrpSpPr/>
          <p:nvPr/>
        </p:nvGrpSpPr>
        <p:grpSpPr>
          <a:xfrm flipH="1">
            <a:off x="-112474" y="-328716"/>
            <a:ext cx="1853825" cy="2012381"/>
            <a:chOff x="10523309" y="-307564"/>
            <a:chExt cx="1853825" cy="2012381"/>
          </a:xfrm>
        </p:grpSpPr>
        <p:pic>
          <p:nvPicPr>
            <p:cNvPr id="3" name="Graphic 2" descr="Gears outline">
              <a:extLst>
                <a:ext uri="{FF2B5EF4-FFF2-40B4-BE49-F238E27FC236}">
                  <a16:creationId xmlns:a16="http://schemas.microsoft.com/office/drawing/2014/main" id="{D9C23C48-18B7-77C1-3139-B49ADE23040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1502385F-44BE-F3AE-27F4-D9A1E11BF6D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9220" name="Picture 4">
            <a:extLst>
              <a:ext uri="{FF2B5EF4-FFF2-40B4-BE49-F238E27FC236}">
                <a16:creationId xmlns:a16="http://schemas.microsoft.com/office/drawing/2014/main" id="{89CCCB16-48CF-D8F6-50F7-55F8AA91CC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561" y="1759616"/>
            <a:ext cx="2826359" cy="2185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465B64FF-C974-D3CC-718C-9E0B7B1A2A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5798" y="5871701"/>
            <a:ext cx="881885" cy="88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89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41230" y="3878571"/>
            <a:ext cx="2616267" cy="1702719"/>
          </a:xfrm>
          <a:prstGeom prst="roundRect">
            <a:avLst/>
          </a:prstGeom>
          <a:solidFill>
            <a:srgbClr val="FCCB05"/>
          </a:solidFill>
          <a:ln w="38100">
            <a:solidFill>
              <a:srgbClr val="2C136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solidFill>
                  <a:schemeClr val="tx1"/>
                </a:solidFill>
                <a:effectLst/>
                <a:latin typeface="Museo Sans 500" panose="02000000000000000000" pitchFamily="2" charset="77"/>
              </a:rPr>
              <a:t>Tener suficientes alimentos para comer es un derecho </a:t>
            </a:r>
          </a:p>
          <a:p>
            <a:pPr algn="ctr"/>
            <a:r>
              <a:rPr lang="es-ES_tradnl" sz="1400">
                <a:solidFill>
                  <a:schemeClr val="tx1"/>
                </a:solidFill>
                <a:effectLst/>
                <a:latin typeface="Museo Sans 500" panose="02000000000000000000" pitchFamily="2" charset="77"/>
              </a:rPr>
              <a:t>humano básico. ¿Qué podemos hacer para ayudar a los mil millones de personas que todavía pasan hambre cada día? </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542910"/>
          </a:xfrm>
          <a:prstGeom prst="rect">
            <a:avLst/>
          </a:prstGeom>
          <a:noFill/>
        </p:spPr>
        <p:txBody>
          <a:bodyPr wrap="square" rtlCol="0">
            <a:spAutoFit/>
          </a:bodyPr>
          <a:lstStyle/>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Conocer que tan frecuentemente es posible que des las cosas por sentadas, algo que los hambrientos no pueden hacer.</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Entender de mejor manera las desigualdades y dificultades que enfrentan las personas que padecen hambre.</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Tener un mejor entendimiento sobre cómo funcionan los sistemas alimentarios.</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Aprender conceptos clave, incluyendo el derecho humano a la alimentación, la seguridad alimentaria y la soberanía alimentaria.</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Entender algunas de las razones principales por las cuales existe el hambre en el mundo.</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Tener algunas ideas sobre cómo podemos combatir el hambre.</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Entender aquello que se puede hacer para acabar con el hambre.</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¡Ser capaz de pensar independientemente y de encontrar algunas soluciones para ayudar a resolver el hambre mundial!</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Organizar y participar en una iniciativa comunitaria para combatir el hambre.</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¡Convencer a otras personas de unirse a la lucha contra el hambre mundial!</a:t>
            </a: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87940"/>
            <a:ext cx="4416496" cy="461665"/>
          </a:xfrm>
          <a:prstGeom prst="rect">
            <a:avLst/>
          </a:prstGeom>
          <a:noFill/>
        </p:spPr>
        <p:txBody>
          <a:bodyPr wrap="square" rtlCol="0">
            <a:spAutoFit/>
          </a:bodyPr>
          <a:lstStyle/>
          <a:p>
            <a:pPr algn="ctr"/>
            <a:r>
              <a:rPr lang="es-ES_tradnl" sz="2400" b="1">
                <a:solidFill>
                  <a:srgbClr val="FCCB05"/>
                </a:solidFill>
                <a:latin typeface="☞MUSEOSANS-900" panose="02000000000000000000" pitchFamily="2" charset="77"/>
              </a:rPr>
              <a:t>ACABAR CON EL HAMBRE</a:t>
            </a:r>
          </a:p>
        </p:txBody>
      </p:sp>
      <p:pic>
        <p:nvPicPr>
          <p:cNvPr id="5" name="Picture 4">
            <a:extLst>
              <a:ext uri="{FF2B5EF4-FFF2-40B4-BE49-F238E27FC236}">
                <a16:creationId xmlns:a16="http://schemas.microsoft.com/office/drawing/2014/main" id="{FBEBFF0A-0CDB-2D23-322A-53E9FD002FD8}"/>
              </a:ext>
            </a:extLst>
          </p:cNvPr>
          <p:cNvPicPr>
            <a:picLocks noChangeAspect="1"/>
          </p:cNvPicPr>
          <p:nvPr/>
        </p:nvPicPr>
        <p:blipFill rotWithShape="1">
          <a:blip r:embed="rId4"/>
          <a:srcRect l="8527" r="1566"/>
          <a:stretch/>
        </p:blipFill>
        <p:spPr>
          <a:xfrm>
            <a:off x="654046" y="5765890"/>
            <a:ext cx="2584944" cy="921162"/>
          </a:xfrm>
          <a:prstGeom prst="rect">
            <a:avLst/>
          </a:prstGeom>
        </p:spPr>
      </p:pic>
      <p:grpSp>
        <p:nvGrpSpPr>
          <p:cNvPr id="2" name="Group 1">
            <a:extLst>
              <a:ext uri="{FF2B5EF4-FFF2-40B4-BE49-F238E27FC236}">
                <a16:creationId xmlns:a16="http://schemas.microsoft.com/office/drawing/2014/main" id="{7B5AEAAE-11B8-C5F1-477E-5E8F57432012}"/>
              </a:ext>
            </a:extLst>
          </p:cNvPr>
          <p:cNvGrpSpPr/>
          <p:nvPr/>
        </p:nvGrpSpPr>
        <p:grpSpPr>
          <a:xfrm flipH="1">
            <a:off x="-144726" y="-221301"/>
            <a:ext cx="2675261" cy="2754875"/>
            <a:chOff x="10523309" y="-307564"/>
            <a:chExt cx="1853825" cy="2012381"/>
          </a:xfrm>
        </p:grpSpPr>
        <p:pic>
          <p:nvPicPr>
            <p:cNvPr id="3" name="Graphic 2" descr="Gears outline">
              <a:extLst>
                <a:ext uri="{FF2B5EF4-FFF2-40B4-BE49-F238E27FC236}">
                  <a16:creationId xmlns:a16="http://schemas.microsoft.com/office/drawing/2014/main" id="{67227B27-F1FC-1D35-12A1-5C51D9292155}"/>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958B7B73-A509-2AA9-C65F-C3F53A850AC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4" name="Picture 20" descr="YUNGA Hambre – Guías de México, A.C.">
            <a:extLst>
              <a:ext uri="{FF2B5EF4-FFF2-40B4-BE49-F238E27FC236}">
                <a16:creationId xmlns:a16="http://schemas.microsoft.com/office/drawing/2014/main" id="{1BC93A75-3E18-27BE-ABFF-B65E5E2DC8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518" y="1387940"/>
            <a:ext cx="2304000" cy="23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45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B9A00DF2-6EFD-CCC3-A5B5-9AAB23638123}"/>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3778756" y="1605584"/>
            <a:ext cx="4634485" cy="707886"/>
          </a:xfrm>
          <a:prstGeom prst="rect">
            <a:avLst/>
          </a:prstGeom>
          <a:noFill/>
        </p:spPr>
        <p:txBody>
          <a:bodyPr wrap="square" rtlCol="0">
            <a:spAutoFit/>
          </a:bodyPr>
          <a:lstStyle/>
          <a:p>
            <a:r>
              <a:rPr lang="es-ES_tradnl" sz="4000">
                <a:solidFill>
                  <a:srgbClr val="9DCD5A"/>
                </a:solidFill>
                <a:latin typeface="☞MUSEOSANS-900" panose="02000000000000000000" pitchFamily="2" charset="77"/>
              </a:rPr>
              <a:t>MEDIO AMBIENTE</a:t>
            </a:r>
          </a:p>
        </p:txBody>
      </p:sp>
      <p:sp>
        <p:nvSpPr>
          <p:cNvPr id="15" name="TextBox 14">
            <a:extLst>
              <a:ext uri="{FF2B5EF4-FFF2-40B4-BE49-F238E27FC236}">
                <a16:creationId xmlns:a16="http://schemas.microsoft.com/office/drawing/2014/main" id="{24E018A8-CE29-0E40-66B1-09D9DCC92664}"/>
              </a:ext>
            </a:extLst>
          </p:cNvPr>
          <p:cNvSpPr txBox="1"/>
          <p:nvPr/>
        </p:nvSpPr>
        <p:spPr>
          <a:xfrm>
            <a:off x="2466971" y="5866058"/>
            <a:ext cx="7258052" cy="707886"/>
          </a:xfrm>
          <a:prstGeom prst="rect">
            <a:avLst/>
          </a:prstGeom>
          <a:noFill/>
        </p:spPr>
        <p:txBody>
          <a:bodyPr wrap="square" rtlCol="0">
            <a:spAutoFit/>
          </a:bodyPr>
          <a:lstStyle/>
          <a:p>
            <a:r>
              <a:rPr lang="es-ES_tradnl" sz="4000">
                <a:solidFill>
                  <a:srgbClr val="9DCD5A"/>
                </a:solidFill>
                <a:latin typeface="Museo Sans 500" panose="02000000000000000000" pitchFamily="2" charset="77"/>
              </a:rPr>
              <a:t>PROGRAMAS PERMANENTES</a:t>
            </a:r>
          </a:p>
        </p:txBody>
      </p:sp>
      <p:pic>
        <p:nvPicPr>
          <p:cNvPr id="9" name="Picture 8">
            <a:extLst>
              <a:ext uri="{FF2B5EF4-FFF2-40B4-BE49-F238E27FC236}">
                <a16:creationId xmlns:a16="http://schemas.microsoft.com/office/drawing/2014/main" id="{8EAD0FC4-B706-BEBC-648C-30C4F87322FD}"/>
              </a:ext>
            </a:extLst>
          </p:cNvPr>
          <p:cNvPicPr>
            <a:picLocks noChangeAspect="1"/>
          </p:cNvPicPr>
          <p:nvPr/>
        </p:nvPicPr>
        <p:blipFill>
          <a:blip r:embed="rId9"/>
          <a:stretch>
            <a:fillRect/>
          </a:stretch>
        </p:blipFill>
        <p:spPr>
          <a:xfrm>
            <a:off x="4609994" y="2601735"/>
            <a:ext cx="2884924" cy="2879143"/>
          </a:xfrm>
          <a:prstGeom prst="rect">
            <a:avLst/>
          </a:prstGeom>
        </p:spPr>
      </p:pic>
    </p:spTree>
    <p:extLst>
      <p:ext uri="{BB962C8B-B14F-4D97-AF65-F5344CB8AC3E}">
        <p14:creationId xmlns:p14="http://schemas.microsoft.com/office/powerpoint/2010/main" val="231982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38383" y="4040543"/>
            <a:ext cx="2616267" cy="1380517"/>
          </a:xfrm>
          <a:prstGeom prst="roundRect">
            <a:avLst/>
          </a:prstGeom>
          <a:solidFill>
            <a:srgbClr val="572381"/>
          </a:solidFill>
          <a:ln w="38100">
            <a:solidFill>
              <a:srgbClr val="A778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rPr>
              <a:t>¿Qué es una dieta saludable y cómo podemos elegir </a:t>
            </a:r>
          </a:p>
          <a:p>
            <a:pPr algn="ctr"/>
            <a:r>
              <a:rPr lang="es-ES_tradnl" sz="1400">
                <a:effectLst/>
                <a:latin typeface="Museo Sans 500" panose="02000000000000000000" pitchFamily="2" charset="77"/>
              </a:rPr>
              <a:t>alimentos que sean respetuosos con el medioambiente? </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383957"/>
          </a:xfrm>
          <a:prstGeom prst="rect">
            <a:avLst/>
          </a:prstGeom>
          <a:noFill/>
        </p:spPr>
        <p:txBody>
          <a:bodyPr wrap="square" rtlCol="0">
            <a:spAutoFit/>
          </a:bodyPr>
          <a:lstStyle/>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Identificar y explicar los principales factores que afectan a nuestra salud.</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Reconocer que tus decisiones y tus hábitos personales pueden mejorar o empeorar tu salud.</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Reconocer la importancia de comer una gran variedad de alimentos para satisfacer las necesidades de nutrientes que tu cuerpo necesita.</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Identificar los alimentos que haya disponibles en tu zona y que sean fuentes de carbohidratos, proteínas, grasas y vitaminas y minerales esenciales.</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Entender qué factores contribuyen a la seguridad en la comida y a los niveles de nutrición.</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Aprender con qué debes tener cuidado en casa, en la escuela y en el mercado para asegurarte de que la comida es segura.</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Entender qué factores afectan a la sostenibilidad del sistema alimenticio y los alimentos que consumimos.</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Identificar qué debes hacer para lograr que tu comida sea más sostenible.</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Organizar y participar en una iniciativa comunitaria para concienciar sobre la importancia de una dieta variada y equilibrada para llevar una vida sana y para protegerse de la malnutrición.</a:t>
            </a:r>
          </a:p>
          <a:p>
            <a:pPr marL="342900" lvl="0" indent="-342900" algn="just">
              <a:lnSpc>
                <a:spcPct val="115000"/>
              </a:lnSpc>
              <a:buFont typeface="Symbol" pitchFamily="2" charset="2"/>
              <a:buChar char=""/>
            </a:pPr>
            <a:r>
              <a:rPr lang="es-ES_tradnl" sz="1350">
                <a:effectLst/>
                <a:latin typeface="Avenir Light" panose="020B0402020203020204" pitchFamily="34" charset="77"/>
                <a:ea typeface="Calibri" panose="020F0502020204030204" pitchFamily="34" charset="0"/>
                <a:cs typeface="Times New Roman" panose="02020603050405020304" pitchFamily="18" charset="0"/>
              </a:rPr>
              <a:t>Animar a otros a seguir dietas sostenibles y a tener estilos de vida más sanos.</a:t>
            </a: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87940"/>
            <a:ext cx="4416496" cy="461665"/>
          </a:xfrm>
          <a:prstGeom prst="rect">
            <a:avLst/>
          </a:prstGeom>
          <a:noFill/>
        </p:spPr>
        <p:txBody>
          <a:bodyPr wrap="square" rtlCol="0">
            <a:spAutoFit/>
          </a:bodyPr>
          <a:lstStyle/>
          <a:p>
            <a:pPr algn="ctr"/>
            <a:r>
              <a:rPr lang="es-ES_tradnl" sz="2400" b="1">
                <a:solidFill>
                  <a:srgbClr val="572381"/>
                </a:solidFill>
                <a:latin typeface="☞MUSEOSANS-900" panose="02000000000000000000" pitchFamily="2" charset="77"/>
              </a:rPr>
              <a:t>NUTRICIÓN</a:t>
            </a:r>
          </a:p>
        </p:txBody>
      </p:sp>
      <p:pic>
        <p:nvPicPr>
          <p:cNvPr id="4" name="Picture 22" descr="YUNGA Nutrición – Guías de México, A.C.">
            <a:extLst>
              <a:ext uri="{FF2B5EF4-FFF2-40B4-BE49-F238E27FC236}">
                <a16:creationId xmlns:a16="http://schemas.microsoft.com/office/drawing/2014/main" id="{DC8A6156-2C1A-A03D-53BC-F83586EBB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17" y="1387940"/>
            <a:ext cx="23040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1D8491D-24CE-E546-4FCD-3C3EA06E8AE2}"/>
              </a:ext>
            </a:extLst>
          </p:cNvPr>
          <p:cNvPicPr>
            <a:picLocks noChangeAspect="1"/>
          </p:cNvPicPr>
          <p:nvPr/>
        </p:nvPicPr>
        <p:blipFill>
          <a:blip r:embed="rId5"/>
          <a:stretch>
            <a:fillRect/>
          </a:stretch>
        </p:blipFill>
        <p:spPr>
          <a:xfrm>
            <a:off x="794517" y="5769663"/>
            <a:ext cx="2304000" cy="765197"/>
          </a:xfrm>
          <a:prstGeom prst="rect">
            <a:avLst/>
          </a:prstGeom>
        </p:spPr>
      </p:pic>
      <p:grpSp>
        <p:nvGrpSpPr>
          <p:cNvPr id="2" name="Group 1">
            <a:extLst>
              <a:ext uri="{FF2B5EF4-FFF2-40B4-BE49-F238E27FC236}">
                <a16:creationId xmlns:a16="http://schemas.microsoft.com/office/drawing/2014/main" id="{9E71DF90-6A0D-90B0-ADCA-6EB5A4F5A6FE}"/>
              </a:ext>
            </a:extLst>
          </p:cNvPr>
          <p:cNvGrpSpPr/>
          <p:nvPr/>
        </p:nvGrpSpPr>
        <p:grpSpPr>
          <a:xfrm flipH="1">
            <a:off x="-112474" y="-328716"/>
            <a:ext cx="1853825" cy="2012381"/>
            <a:chOff x="10523309" y="-307564"/>
            <a:chExt cx="1853825" cy="2012381"/>
          </a:xfrm>
        </p:grpSpPr>
        <p:pic>
          <p:nvPicPr>
            <p:cNvPr id="3" name="Graphic 2" descr="Gears outline">
              <a:extLst>
                <a:ext uri="{FF2B5EF4-FFF2-40B4-BE49-F238E27FC236}">
                  <a16:creationId xmlns:a16="http://schemas.microsoft.com/office/drawing/2014/main" id="{D9C23C48-18B7-77C1-3139-B49ADE23040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1502385F-44BE-F3AE-27F4-D9A1E11BF6D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2088698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779741" y="4324932"/>
            <a:ext cx="2932131" cy="1380517"/>
          </a:xfrm>
          <a:prstGeom prst="roundRect">
            <a:avLst/>
          </a:prstGeom>
          <a:solidFill>
            <a:srgbClr val="572381"/>
          </a:solidFill>
          <a:ln w="38100">
            <a:solidFill>
              <a:srgbClr val="A778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effectLst/>
                <a:latin typeface="Museo Sans 500" panose="02000000000000000000" pitchFamily="2" charset="77"/>
              </a:rPr>
              <a:t>La desnutrición es tanto una causa como un efecto de la desigualdad de género. En otras palabras, debido a la desigualdad de género, la nutrición de las niñas se considera menos prioritaria que la nutrición de los niños.</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221797"/>
          </a:xfrm>
          <a:prstGeom prst="rect">
            <a:avLst/>
          </a:prstGeom>
          <a:noFill/>
        </p:spPr>
        <p:txBody>
          <a:bodyPr wrap="square" rtlCol="0">
            <a:spAutoFit/>
          </a:bodyPr>
          <a:lstStyle/>
          <a:p>
            <a:pPr marL="342900" lvl="0" indent="-342900" algn="just">
              <a:lnSpc>
                <a:spcPct val="115000"/>
              </a:lnSpc>
              <a:buFont typeface="Symbol" pitchFamily="2" charset="2"/>
              <a:buChar char=""/>
            </a:pPr>
            <a:r>
              <a:rPr lang="es-ES_tradnl">
                <a:latin typeface="Avenir Book" panose="02000503020000020003" pitchFamily="2" charset="0"/>
              </a:rPr>
              <a:t>Elegir una alimentación saludable y aprender sobre cómo una buena nutrición puede ayudarlos a alcanzar su máximo potencial. </a:t>
            </a:r>
          </a:p>
          <a:p>
            <a:pPr marL="342900" lvl="0" indent="-342900" algn="just">
              <a:lnSpc>
                <a:spcPct val="115000"/>
              </a:lnSpc>
              <a:buFont typeface="Symbol" pitchFamily="2" charset="2"/>
              <a:buChar char=""/>
            </a:pPr>
            <a:r>
              <a:rPr lang="es-ES_tradnl">
                <a:latin typeface="Avenir Book" panose="02000503020000020003" pitchFamily="2" charset="0"/>
              </a:rPr>
              <a:t>Las niñas y las mujeres tienen necesidades nutricionales específicas, pero estas necesidades a menudo no se satisfacen. Las niñas y las mujeres se ven afectadas de manera desproporcionada por la desnutrición y se les impide alcanzar su máximo potencial. La insignia de </a:t>
            </a:r>
            <a:r>
              <a:rPr lang="es-ES_tradnl" err="1">
                <a:latin typeface="Avenir Book" panose="02000503020000020003" pitchFamily="2" charset="0"/>
              </a:rPr>
              <a:t>Girl</a:t>
            </a:r>
            <a:r>
              <a:rPr lang="es-ES_tradnl">
                <a:latin typeface="Avenir Book" panose="02000503020000020003" pitchFamily="2" charset="0"/>
              </a:rPr>
              <a:t> </a:t>
            </a:r>
            <a:r>
              <a:rPr lang="es-ES_tradnl" err="1">
                <a:latin typeface="Avenir Book" panose="02000503020000020003" pitchFamily="2" charset="0"/>
              </a:rPr>
              <a:t>Powered</a:t>
            </a:r>
            <a:r>
              <a:rPr lang="es-ES_tradnl">
                <a:latin typeface="Avenir Book" panose="02000503020000020003" pitchFamily="2" charset="0"/>
              </a:rPr>
              <a:t> </a:t>
            </a:r>
            <a:r>
              <a:rPr lang="es-ES_tradnl" err="1">
                <a:latin typeface="Avenir Book" panose="02000503020000020003" pitchFamily="2" charset="0"/>
              </a:rPr>
              <a:t>Nutrition</a:t>
            </a:r>
            <a:r>
              <a:rPr lang="es-ES_tradnl">
                <a:latin typeface="Avenir Book" panose="02000503020000020003" pitchFamily="2" charset="0"/>
              </a:rPr>
              <a:t> (GPN) ofrece la oportunidad de reescribir esta historia.</a:t>
            </a:r>
          </a:p>
          <a:p>
            <a:pPr marL="342900" lvl="0" indent="-342900" algn="just">
              <a:lnSpc>
                <a:spcPct val="115000"/>
              </a:lnSpc>
              <a:buFont typeface="Symbol" pitchFamily="2" charset="2"/>
              <a:buChar char=""/>
            </a:pPr>
            <a:r>
              <a:rPr lang="es-ES_tradnl">
                <a:latin typeface="Avenir Book" panose="02000503020000020003" pitchFamily="2" charset="0"/>
              </a:rPr>
              <a:t>Ayudar a desarrollar las habilidades de liderazgo que necesitan para informar a sus comunidades sobre el poder y la importancia de la nutrición. </a:t>
            </a:r>
            <a:endParaRPr lang="es-ES_tradnl" sz="160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779259" y="1382845"/>
            <a:ext cx="4512495" cy="461665"/>
          </a:xfrm>
          <a:prstGeom prst="rect">
            <a:avLst/>
          </a:prstGeom>
          <a:noFill/>
        </p:spPr>
        <p:txBody>
          <a:bodyPr wrap="square" rtlCol="0">
            <a:spAutoFit/>
          </a:bodyPr>
          <a:lstStyle/>
          <a:p>
            <a:pPr algn="ctr"/>
            <a:r>
              <a:rPr lang="es-ES_tradnl" sz="2400" b="1">
                <a:solidFill>
                  <a:srgbClr val="3F3E7E"/>
                </a:solidFill>
                <a:latin typeface="☞MUSEOSANS-900" panose="02000000000000000000" pitchFamily="2" charset="77"/>
              </a:rPr>
              <a:t>GIRL POWERED NUTRITION</a:t>
            </a:r>
          </a:p>
        </p:txBody>
      </p:sp>
      <p:pic>
        <p:nvPicPr>
          <p:cNvPr id="10" name="Picture 9">
            <a:extLst>
              <a:ext uri="{FF2B5EF4-FFF2-40B4-BE49-F238E27FC236}">
                <a16:creationId xmlns:a16="http://schemas.microsoft.com/office/drawing/2014/main" id="{D4AD66E3-8C8E-504D-96FD-BA9E7E0F0768}"/>
              </a:ext>
            </a:extLst>
          </p:cNvPr>
          <p:cNvPicPr>
            <a:picLocks noChangeAspect="1"/>
          </p:cNvPicPr>
          <p:nvPr/>
        </p:nvPicPr>
        <p:blipFill>
          <a:blip r:embed="rId4"/>
          <a:stretch>
            <a:fillRect/>
          </a:stretch>
        </p:blipFill>
        <p:spPr>
          <a:xfrm>
            <a:off x="291402" y="5989837"/>
            <a:ext cx="3908809" cy="615401"/>
          </a:xfrm>
          <a:prstGeom prst="rect">
            <a:avLst/>
          </a:prstGeom>
        </p:spPr>
      </p:pic>
      <p:grpSp>
        <p:nvGrpSpPr>
          <p:cNvPr id="15" name="Group 14">
            <a:extLst>
              <a:ext uri="{FF2B5EF4-FFF2-40B4-BE49-F238E27FC236}">
                <a16:creationId xmlns:a16="http://schemas.microsoft.com/office/drawing/2014/main" id="{CB61C1CB-10AA-FAED-9696-23F51E18D8FA}"/>
              </a:ext>
            </a:extLst>
          </p:cNvPr>
          <p:cNvGrpSpPr/>
          <p:nvPr/>
        </p:nvGrpSpPr>
        <p:grpSpPr>
          <a:xfrm flipH="1">
            <a:off x="-144726" y="-221301"/>
            <a:ext cx="2675261" cy="2754875"/>
            <a:chOff x="10523309" y="-307564"/>
            <a:chExt cx="1853825" cy="2012381"/>
          </a:xfrm>
        </p:grpSpPr>
        <p:pic>
          <p:nvPicPr>
            <p:cNvPr id="16" name="Graphic 15" descr="Gears outline">
              <a:extLst>
                <a:ext uri="{FF2B5EF4-FFF2-40B4-BE49-F238E27FC236}">
                  <a16:creationId xmlns:a16="http://schemas.microsoft.com/office/drawing/2014/main" id="{71956747-154A-AA51-996E-E7FBAE6878F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0" name="Graphic 19" descr="Single gear outline">
              <a:extLst>
                <a:ext uri="{FF2B5EF4-FFF2-40B4-BE49-F238E27FC236}">
                  <a16:creationId xmlns:a16="http://schemas.microsoft.com/office/drawing/2014/main" id="{142E01CF-A383-5D99-C919-846BE50F03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11266" name="Picture 2" descr="WAGGGS and Nutrition International's Girl Powered Nutrition programme">
            <a:extLst>
              <a:ext uri="{FF2B5EF4-FFF2-40B4-BE49-F238E27FC236}">
                <a16:creationId xmlns:a16="http://schemas.microsoft.com/office/drawing/2014/main" id="{CD57DBCA-053B-2033-378D-F03B7DD8D5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3882" y="1356695"/>
            <a:ext cx="2683848" cy="268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883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779741" y="4324932"/>
            <a:ext cx="2932131" cy="1380517"/>
          </a:xfrm>
          <a:prstGeom prst="roundRect">
            <a:avLst/>
          </a:prstGeom>
          <a:solidFill>
            <a:srgbClr val="623093"/>
          </a:solidFill>
          <a:ln w="38100">
            <a:solidFill>
              <a:srgbClr val="FAAD8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_tradnl" sz="1500">
                <a:solidFill>
                  <a:schemeClr val="bg1"/>
                </a:solidFill>
                <a:effectLst/>
                <a:latin typeface="Museo Sans 500"/>
                <a:cs typeface="Poppins"/>
              </a:rPr>
              <a:t>La </a:t>
            </a:r>
            <a:r>
              <a:rPr lang="es-ES_tradnl" sz="1500">
                <a:solidFill>
                  <a:schemeClr val="bg1"/>
                </a:solidFill>
                <a:latin typeface="Museo Sans 500"/>
                <a:cs typeface="Poppins"/>
              </a:rPr>
              <a:t>salud mental no consiste únicamente en controlar el estrés, sino en fomentar una vida equilibrada y plena</a:t>
            </a:r>
            <a:r>
              <a:rPr lang="es-ES_tradnl" sz="1500">
                <a:solidFill>
                  <a:schemeClr val="bg1"/>
                </a:solidFill>
                <a:effectLst/>
                <a:latin typeface="Museo Sans 500"/>
                <a:cs typeface="Poppins"/>
              </a:rPr>
              <a:t>.</a:t>
            </a:r>
            <a:endParaRPr lang="en-US" sz="1500">
              <a:solidFill>
                <a:schemeClr val="bg1"/>
              </a:solidFill>
              <a:latin typeface="Museo Sans 500"/>
              <a:cs typeface="Poppins"/>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766239" y="2349088"/>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790538" y="3127055"/>
            <a:ext cx="6461184" cy="2938881"/>
          </a:xfrm>
          <a:prstGeom prst="rect">
            <a:avLst/>
          </a:prstGeom>
          <a:noFill/>
        </p:spPr>
        <p:txBody>
          <a:bodyPr wrap="square" lIns="91440" tIns="45720" rIns="91440" bIns="45720" rtlCol="0" anchor="t">
            <a:spAutoFit/>
          </a:bodyPr>
          <a:lstStyle/>
          <a:p>
            <a:pPr marL="342900" indent="-342900" algn="just">
              <a:lnSpc>
                <a:spcPct val="115000"/>
              </a:lnSpc>
              <a:buFont typeface="Symbol" pitchFamily="2" charset="2"/>
              <a:buChar char=""/>
            </a:pPr>
            <a:r>
              <a:rPr lang="es-ES_tradnl">
                <a:latin typeface="Avenir Book"/>
                <a:cs typeface="Poppins"/>
              </a:rPr>
              <a:t>Generar conciencia sobre la salud mental, promover el bienestar mental positivo, empoderar a los jóvenes defensores, aumentar la participación de la comunidad en torno a este tema y medir el impacto y el cambio a largo plazo.</a:t>
            </a:r>
            <a:endParaRPr lang="en-US"/>
          </a:p>
          <a:p>
            <a:pPr marL="342900" indent="-342900" algn="just">
              <a:lnSpc>
                <a:spcPct val="114999"/>
              </a:lnSpc>
              <a:buFont typeface="Symbol" pitchFamily="2" charset="2"/>
              <a:buChar char=""/>
            </a:pPr>
            <a:r>
              <a:rPr lang="es-ES_tradnl">
                <a:latin typeface="Avenir Book"/>
                <a:cs typeface="Poppins"/>
              </a:rPr>
              <a:t>Romper el estigma en torno a la salud mental.</a:t>
            </a:r>
          </a:p>
          <a:p>
            <a:pPr marL="342900" indent="-342900" algn="just">
              <a:lnSpc>
                <a:spcPct val="114999"/>
              </a:lnSpc>
              <a:buFont typeface="Symbol" pitchFamily="2" charset="2"/>
              <a:buChar char=""/>
            </a:pPr>
            <a:r>
              <a:rPr lang="es-ES_tradnl">
                <a:latin typeface="Avenir Book"/>
                <a:cs typeface="Poppins"/>
              </a:rPr>
              <a:t>Explorar y cultivar elementos clave del bienestar, impulsándolos hacia una vida de autorrealización y resiliencia..</a:t>
            </a:r>
            <a:endParaRPr lang="es-ES_tradnl"/>
          </a:p>
          <a:p>
            <a:pPr marL="342900" indent="-342900" algn="just">
              <a:lnSpc>
                <a:spcPct val="114999"/>
              </a:lnSpc>
              <a:buFont typeface="Symbol" pitchFamily="2" charset="2"/>
              <a:buChar char=""/>
            </a:pPr>
            <a:endParaRPr lang="es-ES_tradnl">
              <a:latin typeface="Avenir Book"/>
              <a:ea typeface="Calibri" panose="020F0502020204030204" pitchFamily="34" charset="0"/>
              <a:cs typeface="Poppins"/>
            </a:endParaRPr>
          </a:p>
          <a:p>
            <a:pPr marL="342900" indent="-342900" algn="just">
              <a:lnSpc>
                <a:spcPct val="114999"/>
              </a:lnSpc>
              <a:buFont typeface="Symbol" pitchFamily="2" charset="2"/>
              <a:buChar char=""/>
            </a:pPr>
            <a:endParaRPr lang="es-ES_tradnl">
              <a:latin typeface="Avenir Book"/>
              <a:ea typeface="Calibri" panose="020F0502020204030204" pitchFamily="34" charset="0"/>
              <a:cs typeface="Poppins"/>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908655" y="1972317"/>
            <a:ext cx="4512495" cy="461665"/>
          </a:xfrm>
          <a:prstGeom prst="rect">
            <a:avLst/>
          </a:prstGeom>
          <a:noFill/>
        </p:spPr>
        <p:txBody>
          <a:bodyPr wrap="square" lIns="91440" tIns="45720" rIns="91440" bIns="45720" rtlCol="0" anchor="t">
            <a:spAutoFit/>
          </a:bodyPr>
          <a:lstStyle/>
          <a:p>
            <a:pPr algn="ctr"/>
            <a:r>
              <a:rPr lang="es-ES_tradnl" sz="2400" b="1">
                <a:solidFill>
                  <a:srgbClr val="3F3E7E"/>
                </a:solidFill>
                <a:latin typeface="☞MUSEOSANS-900"/>
              </a:rPr>
              <a:t>MIND BUILDERS</a:t>
            </a:r>
            <a:endParaRPr lang="es-ES_tradnl" sz="2400" b="1">
              <a:solidFill>
                <a:srgbClr val="3F3E7E"/>
              </a:solidFill>
              <a:latin typeface="☞MUSEOSANS-900" panose="02000000000000000000" pitchFamily="2" charset="77"/>
            </a:endParaRPr>
          </a:p>
        </p:txBody>
      </p:sp>
      <p:grpSp>
        <p:nvGrpSpPr>
          <p:cNvPr id="15" name="Group 14">
            <a:extLst>
              <a:ext uri="{FF2B5EF4-FFF2-40B4-BE49-F238E27FC236}">
                <a16:creationId xmlns:a16="http://schemas.microsoft.com/office/drawing/2014/main" id="{CB61C1CB-10AA-FAED-9696-23F51E18D8FA}"/>
              </a:ext>
            </a:extLst>
          </p:cNvPr>
          <p:cNvGrpSpPr/>
          <p:nvPr/>
        </p:nvGrpSpPr>
        <p:grpSpPr>
          <a:xfrm flipH="1">
            <a:off x="-144726" y="-221301"/>
            <a:ext cx="2675261" cy="2754875"/>
            <a:chOff x="10523309" y="-307564"/>
            <a:chExt cx="1853825" cy="2012381"/>
          </a:xfrm>
        </p:grpSpPr>
        <p:pic>
          <p:nvPicPr>
            <p:cNvPr id="16" name="Graphic 15" descr="Gears outline">
              <a:extLst>
                <a:ext uri="{FF2B5EF4-FFF2-40B4-BE49-F238E27FC236}">
                  <a16:creationId xmlns:a16="http://schemas.microsoft.com/office/drawing/2014/main" id="{71956747-154A-AA51-996E-E7FBAE6878F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20" name="Graphic 19" descr="Single gear outline">
              <a:extLst>
                <a:ext uri="{FF2B5EF4-FFF2-40B4-BE49-F238E27FC236}">
                  <a16:creationId xmlns:a16="http://schemas.microsoft.com/office/drawing/2014/main" id="{142E01CF-A383-5D99-C919-846BE50F03E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3" name="Picture 2" descr="A colorful puzzle pieces in a circle&#10;&#10;Description automatically generated">
            <a:extLst>
              <a:ext uri="{FF2B5EF4-FFF2-40B4-BE49-F238E27FC236}">
                <a16:creationId xmlns:a16="http://schemas.microsoft.com/office/drawing/2014/main" id="{17A07D1F-AA2B-97E8-BB99-71844D46388E}"/>
              </a:ext>
            </a:extLst>
          </p:cNvPr>
          <p:cNvPicPr>
            <a:picLocks noChangeAspect="1"/>
          </p:cNvPicPr>
          <p:nvPr/>
        </p:nvPicPr>
        <p:blipFill>
          <a:blip r:embed="rId8"/>
          <a:stretch>
            <a:fillRect/>
          </a:stretch>
        </p:blipFill>
        <p:spPr>
          <a:xfrm>
            <a:off x="1008133" y="1375984"/>
            <a:ext cx="2475782" cy="2533291"/>
          </a:xfrm>
          <a:prstGeom prst="rect">
            <a:avLst/>
          </a:prstGeom>
        </p:spPr>
      </p:pic>
    </p:spTree>
    <p:extLst>
      <p:ext uri="{BB962C8B-B14F-4D97-AF65-F5344CB8AC3E}">
        <p14:creationId xmlns:p14="http://schemas.microsoft.com/office/powerpoint/2010/main" val="545520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779741" y="4324932"/>
            <a:ext cx="2932131" cy="1380517"/>
          </a:xfrm>
          <a:prstGeom prst="roundRect">
            <a:avLst/>
          </a:prstGeom>
          <a:solidFill>
            <a:srgbClr val="572381"/>
          </a:solidFill>
          <a:ln w="38100">
            <a:solidFill>
              <a:srgbClr val="F8555D"/>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_tradnl" sz="1200">
                <a:solidFill>
                  <a:schemeClr val="bg1"/>
                </a:solidFill>
                <a:latin typeface="Museo Sans 500"/>
                <a:cs typeface="Poppins"/>
              </a:rPr>
              <a:t>A través </a:t>
            </a:r>
            <a:r>
              <a:rPr lang="es-ES_tradnl" sz="1200">
                <a:solidFill>
                  <a:schemeClr val="bg1"/>
                </a:solidFill>
                <a:effectLst/>
                <a:latin typeface="Museo Sans 500"/>
                <a:cs typeface="Poppins"/>
              </a:rPr>
              <a:t>de la </a:t>
            </a:r>
            <a:r>
              <a:rPr lang="es-ES_tradnl" sz="1200">
                <a:solidFill>
                  <a:schemeClr val="bg1"/>
                </a:solidFill>
                <a:latin typeface="Museo Sans 500"/>
                <a:cs typeface="Poppins"/>
              </a:rPr>
              <a:t>inteligencia emocional</a:t>
            </a:r>
            <a:r>
              <a:rPr lang="es-ES_tradnl" sz="1200">
                <a:solidFill>
                  <a:schemeClr val="bg1"/>
                </a:solidFill>
                <a:effectLst/>
                <a:latin typeface="Museo Sans 500"/>
                <a:cs typeface="Poppins"/>
              </a:rPr>
              <a:t>, </a:t>
            </a:r>
            <a:r>
              <a:rPr lang="es-ES_tradnl" sz="1200">
                <a:solidFill>
                  <a:schemeClr val="bg1"/>
                </a:solidFill>
                <a:latin typeface="Museo Sans 500"/>
                <a:cs typeface="Poppins"/>
              </a:rPr>
              <a:t>aprendemos a gestionar nuestros sentimientos y </a:t>
            </a:r>
            <a:r>
              <a:rPr lang="es-ES_tradnl" sz="1200">
                <a:solidFill>
                  <a:schemeClr val="bg1"/>
                </a:solidFill>
                <a:effectLst/>
                <a:latin typeface="Museo Sans 500"/>
                <a:cs typeface="Poppins"/>
              </a:rPr>
              <a:t>a </a:t>
            </a:r>
            <a:r>
              <a:rPr lang="es-ES_tradnl" sz="1200">
                <a:solidFill>
                  <a:schemeClr val="bg1"/>
                </a:solidFill>
                <a:latin typeface="Museo Sans 500"/>
                <a:cs typeface="Poppins"/>
              </a:rPr>
              <a:t>conectarnos profundamente con quienes nos rodean</a:t>
            </a:r>
            <a:r>
              <a:rPr lang="es-ES_tradnl" sz="1200">
                <a:solidFill>
                  <a:schemeClr val="bg1"/>
                </a:solidFill>
                <a:effectLst/>
                <a:latin typeface="Museo Sans 500"/>
                <a:cs typeface="Poppins"/>
              </a:rPr>
              <a:t>, </a:t>
            </a:r>
            <a:r>
              <a:rPr lang="es-ES_tradnl" sz="1200">
                <a:solidFill>
                  <a:schemeClr val="bg1"/>
                </a:solidFill>
                <a:latin typeface="Museo Sans 500"/>
                <a:cs typeface="Poppins"/>
              </a:rPr>
              <a:t>formando una comunidad solidaria en </a:t>
            </a:r>
            <a:r>
              <a:rPr lang="es-ES_tradnl" sz="1200">
                <a:solidFill>
                  <a:schemeClr val="bg1"/>
                </a:solidFill>
                <a:effectLst/>
                <a:latin typeface="Museo Sans 500"/>
                <a:cs typeface="Poppins"/>
              </a:rPr>
              <a:t>la que </a:t>
            </a:r>
            <a:r>
              <a:rPr lang="es-ES_tradnl" sz="1200">
                <a:solidFill>
                  <a:schemeClr val="bg1"/>
                </a:solidFill>
                <a:latin typeface="Museo Sans 500"/>
                <a:cs typeface="Poppins"/>
              </a:rPr>
              <a:t>todos prosperan</a:t>
            </a:r>
            <a:r>
              <a:rPr lang="es-ES_tradnl" sz="1200">
                <a:solidFill>
                  <a:schemeClr val="bg1"/>
                </a:solidFill>
                <a:effectLst/>
                <a:latin typeface="Museo Sans 500"/>
                <a:cs typeface="Poppins"/>
              </a:rPr>
              <a:t>.</a:t>
            </a:r>
            <a:endParaRPr lang="en-US" sz="1200">
              <a:solidFill>
                <a:schemeClr val="bg1"/>
              </a:solidFill>
              <a:latin typeface="Museo Sans 500"/>
              <a:cs typeface="Poppins"/>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780617" y="1989654"/>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580715"/>
            <a:ext cx="6461184" cy="3575979"/>
          </a:xfrm>
          <a:prstGeom prst="rect">
            <a:avLst/>
          </a:prstGeom>
          <a:noFill/>
        </p:spPr>
        <p:txBody>
          <a:bodyPr wrap="square" lIns="91440" tIns="45720" rIns="91440" bIns="45720" rtlCol="0" anchor="t">
            <a:spAutoFit/>
          </a:bodyPr>
          <a:lstStyle/>
          <a:p>
            <a:pPr marL="342900" indent="-342900" algn="just">
              <a:lnSpc>
                <a:spcPct val="115000"/>
              </a:lnSpc>
              <a:buFont typeface="Symbol" pitchFamily="2" charset="2"/>
              <a:buChar char=""/>
            </a:pPr>
            <a:r>
              <a:rPr lang="es-ES_tradnl">
                <a:latin typeface="Avenir Book"/>
              </a:rPr>
              <a:t>Oportunidad de desarrollar sus habilidades interpersonales, una habilidad esencial para ser un líder de impacto.</a:t>
            </a:r>
          </a:p>
          <a:p>
            <a:pPr marL="342900" indent="-342900" algn="just">
              <a:lnSpc>
                <a:spcPct val="114999"/>
              </a:lnSpc>
              <a:buFont typeface="Symbol" pitchFamily="2" charset="2"/>
              <a:buChar char=""/>
            </a:pPr>
            <a:r>
              <a:rPr lang="es-ES_tradnl">
                <a:latin typeface="Avenir Book"/>
                <a:ea typeface="Calibri" panose="020F0502020204030204" pitchFamily="34" charset="0"/>
                <a:cs typeface="Times New Roman"/>
              </a:rPr>
              <a:t>Otorgar herramientas necesarias para la formación de su carácter y su futuro y para ayudar a crear sociedades más justas y equitativas.</a:t>
            </a:r>
          </a:p>
          <a:p>
            <a:pPr marL="342900" indent="-342900" algn="just">
              <a:lnSpc>
                <a:spcPct val="114999"/>
              </a:lnSpc>
              <a:buFont typeface="Symbol" pitchFamily="2" charset="2"/>
              <a:buChar char=""/>
            </a:pPr>
            <a:r>
              <a:rPr lang="es-ES_tradnl">
                <a:latin typeface="Avenir Book"/>
                <a:ea typeface="Calibri" panose="020F0502020204030204" pitchFamily="34" charset="0"/>
                <a:cs typeface="Times New Roman"/>
              </a:rPr>
              <a:t>Conocimiento de cómo se siente al desarrollar y usar habilidades interpersonales para cambiar el mundo que los rodea, y al comprender sus propias necesidades y emociones</a:t>
            </a:r>
            <a:endParaRPr lang="es-ES_tradnl">
              <a:latin typeface="Avenir Book"/>
              <a:ea typeface="Calibri" panose="020F0502020204030204" pitchFamily="34" charset="0"/>
              <a:cs typeface="Times New Roman" panose="02020603050405020304" pitchFamily="18" charset="0"/>
            </a:endParaRPr>
          </a:p>
          <a:p>
            <a:pPr marL="342900" indent="-342900" algn="just">
              <a:lnSpc>
                <a:spcPct val="114999"/>
              </a:lnSpc>
              <a:buFont typeface="Symbol" pitchFamily="2" charset="2"/>
              <a:buChar char=""/>
            </a:pPr>
            <a:r>
              <a:rPr lang="es-ES_tradnl">
                <a:latin typeface="Avenir Book"/>
                <a:ea typeface="Calibri" panose="020F0502020204030204" pitchFamily="34" charset="0"/>
                <a:cs typeface="Times New Roman"/>
              </a:rPr>
              <a:t>Aprendizaje de como liderar sus comunidades desde un aspecto más </a:t>
            </a:r>
            <a:r>
              <a:rPr lang="es-ES_tradnl" err="1">
                <a:latin typeface="Avenir Book"/>
                <a:ea typeface="Calibri" panose="020F0502020204030204" pitchFamily="34" charset="0"/>
                <a:cs typeface="Times New Roman"/>
              </a:rPr>
              <a:t>empatico</a:t>
            </a:r>
            <a:endParaRPr lang="es-ES_tradnl" err="1">
              <a:latin typeface="Avenir Book"/>
              <a:ea typeface="Calibri" panose="020F0502020204030204" pitchFamily="34" charset="0"/>
              <a:cs typeface="Times New Roman" panose="02020603050405020304" pitchFamily="18" charset="0"/>
            </a:endParaRPr>
          </a:p>
          <a:p>
            <a:pPr marL="342900" indent="-342900" algn="just">
              <a:lnSpc>
                <a:spcPct val="114999"/>
              </a:lnSpc>
              <a:buFont typeface="Symbol" pitchFamily="2" charset="2"/>
              <a:buChar char=""/>
            </a:pPr>
            <a:endParaRPr lang="es-ES_tradnl">
              <a:latin typeface="Avenir Book"/>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923033" y="1612883"/>
            <a:ext cx="4512495" cy="461665"/>
          </a:xfrm>
          <a:prstGeom prst="rect">
            <a:avLst/>
          </a:prstGeom>
          <a:noFill/>
        </p:spPr>
        <p:txBody>
          <a:bodyPr wrap="square" lIns="91440" tIns="45720" rIns="91440" bIns="45720" rtlCol="0" anchor="t">
            <a:spAutoFit/>
          </a:bodyPr>
          <a:lstStyle/>
          <a:p>
            <a:pPr algn="ctr"/>
            <a:r>
              <a:rPr lang="es-ES_tradnl" sz="2400" b="1">
                <a:solidFill>
                  <a:srgbClr val="3F3E7E"/>
                </a:solidFill>
                <a:latin typeface="☞MUSEOSANS-900"/>
              </a:rPr>
              <a:t>INTELIGENCIA EMOCIONAL</a:t>
            </a:r>
            <a:endParaRPr lang="es-ES_tradnl" sz="2400" b="1">
              <a:solidFill>
                <a:srgbClr val="3F3E7E"/>
              </a:solidFill>
              <a:latin typeface="☞MUSEOSANS-900" panose="02000000000000000000" pitchFamily="2" charset="77"/>
            </a:endParaRPr>
          </a:p>
        </p:txBody>
      </p:sp>
      <p:grpSp>
        <p:nvGrpSpPr>
          <p:cNvPr id="15" name="Group 14">
            <a:extLst>
              <a:ext uri="{FF2B5EF4-FFF2-40B4-BE49-F238E27FC236}">
                <a16:creationId xmlns:a16="http://schemas.microsoft.com/office/drawing/2014/main" id="{CB61C1CB-10AA-FAED-9696-23F51E18D8FA}"/>
              </a:ext>
            </a:extLst>
          </p:cNvPr>
          <p:cNvGrpSpPr/>
          <p:nvPr/>
        </p:nvGrpSpPr>
        <p:grpSpPr>
          <a:xfrm flipH="1">
            <a:off x="-144726" y="-221301"/>
            <a:ext cx="2675261" cy="2754875"/>
            <a:chOff x="10523309" y="-307564"/>
            <a:chExt cx="1853825" cy="2012381"/>
          </a:xfrm>
        </p:grpSpPr>
        <p:pic>
          <p:nvPicPr>
            <p:cNvPr id="16" name="Graphic 15" descr="Gears outline">
              <a:extLst>
                <a:ext uri="{FF2B5EF4-FFF2-40B4-BE49-F238E27FC236}">
                  <a16:creationId xmlns:a16="http://schemas.microsoft.com/office/drawing/2014/main" id="{71956747-154A-AA51-996E-E7FBAE6878F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20" name="Graphic 19" descr="Single gear outline">
              <a:extLst>
                <a:ext uri="{FF2B5EF4-FFF2-40B4-BE49-F238E27FC236}">
                  <a16:creationId xmlns:a16="http://schemas.microsoft.com/office/drawing/2014/main" id="{142E01CF-A383-5D99-C919-846BE50F03E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2" name="Picture 1" descr="A logo with a heart and brain&#10;&#10;Description automatically generated">
            <a:extLst>
              <a:ext uri="{FF2B5EF4-FFF2-40B4-BE49-F238E27FC236}">
                <a16:creationId xmlns:a16="http://schemas.microsoft.com/office/drawing/2014/main" id="{C4E8DFD6-9CB3-F200-97E4-4325B12BA6D8}"/>
              </a:ext>
            </a:extLst>
          </p:cNvPr>
          <p:cNvPicPr>
            <a:picLocks noChangeAspect="1"/>
          </p:cNvPicPr>
          <p:nvPr/>
        </p:nvPicPr>
        <p:blipFill>
          <a:blip r:embed="rId8"/>
          <a:stretch>
            <a:fillRect/>
          </a:stretch>
        </p:blipFill>
        <p:spPr>
          <a:xfrm>
            <a:off x="913804" y="1610229"/>
            <a:ext cx="2777706" cy="2562047"/>
          </a:xfrm>
          <a:prstGeom prst="rect">
            <a:avLst/>
          </a:prstGeom>
        </p:spPr>
      </p:pic>
      <p:pic>
        <p:nvPicPr>
          <p:cNvPr id="3" name="Picture 2" descr="A red and pink rectangular signs with white text&#10;&#10;Description automatically generated">
            <a:extLst>
              <a:ext uri="{FF2B5EF4-FFF2-40B4-BE49-F238E27FC236}">
                <a16:creationId xmlns:a16="http://schemas.microsoft.com/office/drawing/2014/main" id="{7B76D25A-9FAD-178E-98AD-7AF15B3A138C}"/>
              </a:ext>
            </a:extLst>
          </p:cNvPr>
          <p:cNvPicPr>
            <a:picLocks noChangeAspect="1"/>
          </p:cNvPicPr>
          <p:nvPr/>
        </p:nvPicPr>
        <p:blipFill>
          <a:blip r:embed="rId9"/>
          <a:stretch>
            <a:fillRect/>
          </a:stretch>
        </p:blipFill>
        <p:spPr>
          <a:xfrm>
            <a:off x="912873" y="5994640"/>
            <a:ext cx="2731877" cy="634041"/>
          </a:xfrm>
          <a:prstGeom prst="rect">
            <a:avLst/>
          </a:prstGeom>
        </p:spPr>
      </p:pic>
    </p:spTree>
    <p:extLst>
      <p:ext uri="{BB962C8B-B14F-4D97-AF65-F5344CB8AC3E}">
        <p14:creationId xmlns:p14="http://schemas.microsoft.com/office/powerpoint/2010/main" val="142557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DB21EBA0-BBCF-B5D4-9591-41897E93B2EE}"/>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9" name="TextBox 8">
            <a:extLst>
              <a:ext uri="{FF2B5EF4-FFF2-40B4-BE49-F238E27FC236}">
                <a16:creationId xmlns:a16="http://schemas.microsoft.com/office/drawing/2014/main" id="{A1122F66-CCCC-3018-0C2B-2226996DF3C7}"/>
              </a:ext>
            </a:extLst>
          </p:cNvPr>
          <p:cNvSpPr txBox="1"/>
          <p:nvPr/>
        </p:nvSpPr>
        <p:spPr>
          <a:xfrm>
            <a:off x="2753514" y="5850518"/>
            <a:ext cx="7183344" cy="707886"/>
          </a:xfrm>
          <a:prstGeom prst="rect">
            <a:avLst/>
          </a:prstGeom>
          <a:noFill/>
        </p:spPr>
        <p:txBody>
          <a:bodyPr wrap="square" rtlCol="0">
            <a:spAutoFit/>
          </a:bodyPr>
          <a:lstStyle/>
          <a:p>
            <a:r>
              <a:rPr lang="es-ES_tradnl" sz="4000">
                <a:solidFill>
                  <a:srgbClr val="DE0F3F"/>
                </a:solidFill>
                <a:latin typeface="Museo Sans 500" panose="02000000000000000000" pitchFamily="2" charset="77"/>
              </a:rPr>
              <a:t>PROGRAMAS PERMANENTES</a:t>
            </a:r>
          </a:p>
        </p:txBody>
      </p:sp>
      <p:grpSp>
        <p:nvGrpSpPr>
          <p:cNvPr id="7" name="Group 6">
            <a:extLst>
              <a:ext uri="{FF2B5EF4-FFF2-40B4-BE49-F238E27FC236}">
                <a16:creationId xmlns:a16="http://schemas.microsoft.com/office/drawing/2014/main" id="{9AE75DEE-BA4A-6F88-EF73-619E5348C627}"/>
              </a:ext>
            </a:extLst>
          </p:cNvPr>
          <p:cNvGrpSpPr/>
          <p:nvPr/>
        </p:nvGrpSpPr>
        <p:grpSpPr>
          <a:xfrm>
            <a:off x="-15746" y="2830286"/>
            <a:ext cx="686305" cy="2560592"/>
            <a:chOff x="-15745" y="3279696"/>
            <a:chExt cx="608504" cy="2111182"/>
          </a:xfrm>
        </p:grpSpPr>
        <p:sp>
          <p:nvSpPr>
            <p:cNvPr id="22" name="Round Same Side Corner Rectangle 21">
              <a:extLst>
                <a:ext uri="{FF2B5EF4-FFF2-40B4-BE49-F238E27FC236}">
                  <a16:creationId xmlns:a16="http://schemas.microsoft.com/office/drawing/2014/main" id="{FFBAB080-1389-11EB-07BF-2A34B7CA2C43}"/>
                </a:ext>
              </a:extLst>
            </p:cNvPr>
            <p:cNvSpPr/>
            <p:nvPr/>
          </p:nvSpPr>
          <p:spPr>
            <a:xfrm rot="5400000">
              <a:off x="-45537" y="3320789"/>
              <a:ext cx="679388" cy="597204"/>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ound Same Side Corner Rectangle 22">
              <a:extLst>
                <a:ext uri="{FF2B5EF4-FFF2-40B4-BE49-F238E27FC236}">
                  <a16:creationId xmlns:a16="http://schemas.microsoft.com/office/drawing/2014/main" id="{A31727E3-16EE-C765-1301-5D5A6B24FD8E}"/>
                </a:ext>
              </a:extLst>
            </p:cNvPr>
            <p:cNvSpPr/>
            <p:nvPr/>
          </p:nvSpPr>
          <p:spPr>
            <a:xfrm rot="5400000">
              <a:off x="-45537" y="4036685"/>
              <a:ext cx="679388" cy="597204"/>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ound Same Side Corner Rectangle 24">
              <a:extLst>
                <a:ext uri="{FF2B5EF4-FFF2-40B4-BE49-F238E27FC236}">
                  <a16:creationId xmlns:a16="http://schemas.microsoft.com/office/drawing/2014/main" id="{471A47BA-4022-A9FE-B6F2-E7A73237F751}"/>
                </a:ext>
              </a:extLst>
            </p:cNvPr>
            <p:cNvSpPr/>
            <p:nvPr/>
          </p:nvSpPr>
          <p:spPr>
            <a:xfrm rot="5400000">
              <a:off x="-45537" y="4752582"/>
              <a:ext cx="679388" cy="597204"/>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8" name="Picture 27" descr="A white hand with a black background&#10;&#10;Description automatically generated">
              <a:extLst>
                <a:ext uri="{FF2B5EF4-FFF2-40B4-BE49-F238E27FC236}">
                  <a16:creationId xmlns:a16="http://schemas.microsoft.com/office/drawing/2014/main" id="{8FC50DA5-F49E-EF51-B1A3-34496CB3BFC2}"/>
                </a:ext>
              </a:extLst>
            </p:cNvPr>
            <p:cNvPicPr>
              <a:picLocks noChangeAspect="1"/>
            </p:cNvPicPr>
            <p:nvPr/>
          </p:nvPicPr>
          <p:blipFill>
            <a:blip r:embed="rId9"/>
            <a:stretch>
              <a:fillRect/>
            </a:stretch>
          </p:blipFill>
          <p:spPr>
            <a:xfrm>
              <a:off x="46906" y="3279696"/>
              <a:ext cx="413616" cy="662285"/>
            </a:xfrm>
            <a:prstGeom prst="rect">
              <a:avLst/>
            </a:prstGeom>
          </p:spPr>
        </p:pic>
        <p:pic>
          <p:nvPicPr>
            <p:cNvPr id="29" name="Picture 28" descr="A white line drawing of a flower&#10;&#10;Description automatically generated">
              <a:extLst>
                <a:ext uri="{FF2B5EF4-FFF2-40B4-BE49-F238E27FC236}">
                  <a16:creationId xmlns:a16="http://schemas.microsoft.com/office/drawing/2014/main" id="{ED532A72-584B-6C32-FA8C-90F877ACB748}"/>
                </a:ext>
              </a:extLst>
            </p:cNvPr>
            <p:cNvPicPr>
              <a:picLocks noChangeAspect="1"/>
            </p:cNvPicPr>
            <p:nvPr/>
          </p:nvPicPr>
          <p:blipFill>
            <a:blip r:embed="rId10"/>
            <a:stretch>
              <a:fillRect/>
            </a:stretch>
          </p:blipFill>
          <p:spPr>
            <a:xfrm>
              <a:off x="-4445" y="4020975"/>
              <a:ext cx="597204" cy="628624"/>
            </a:xfrm>
            <a:prstGeom prst="rect">
              <a:avLst/>
            </a:prstGeom>
          </p:spPr>
        </p:pic>
        <p:pic>
          <p:nvPicPr>
            <p:cNvPr id="30" name="Picture 29" descr="A white line on a black background&#10;&#10;Description automatically generated">
              <a:extLst>
                <a:ext uri="{FF2B5EF4-FFF2-40B4-BE49-F238E27FC236}">
                  <a16:creationId xmlns:a16="http://schemas.microsoft.com/office/drawing/2014/main" id="{374EF984-49B4-DC91-AB29-C7F339C2B942}"/>
                </a:ext>
              </a:extLst>
            </p:cNvPr>
            <p:cNvPicPr>
              <a:picLocks noChangeAspect="1"/>
            </p:cNvPicPr>
            <p:nvPr/>
          </p:nvPicPr>
          <p:blipFill>
            <a:blip r:embed="rId11"/>
            <a:stretch>
              <a:fillRect/>
            </a:stretch>
          </p:blipFill>
          <p:spPr>
            <a:xfrm>
              <a:off x="-15745" y="4766858"/>
              <a:ext cx="608504" cy="595689"/>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2255137" y="1605584"/>
            <a:ext cx="7681721" cy="707886"/>
          </a:xfrm>
          <a:prstGeom prst="rect">
            <a:avLst/>
          </a:prstGeom>
          <a:noFill/>
        </p:spPr>
        <p:txBody>
          <a:bodyPr wrap="square" rtlCol="0">
            <a:spAutoFit/>
          </a:bodyPr>
          <a:lstStyle/>
          <a:p>
            <a:pPr algn="ctr"/>
            <a:r>
              <a:rPr lang="es-ES_tradnl" sz="4000">
                <a:solidFill>
                  <a:srgbClr val="DE0F3F"/>
                </a:solidFill>
                <a:latin typeface="☞MUSEOSANS-900" panose="02000000000000000000" pitchFamily="2" charset="77"/>
              </a:rPr>
              <a:t>SALUD Y BIENESTAR</a:t>
            </a:r>
          </a:p>
        </p:txBody>
      </p:sp>
      <p:pic>
        <p:nvPicPr>
          <p:cNvPr id="12" name="Picture 11">
            <a:extLst>
              <a:ext uri="{FF2B5EF4-FFF2-40B4-BE49-F238E27FC236}">
                <a16:creationId xmlns:a16="http://schemas.microsoft.com/office/drawing/2014/main" id="{7EFE3CD0-91AB-B04A-1D81-A329DA09FB3E}"/>
              </a:ext>
            </a:extLst>
          </p:cNvPr>
          <p:cNvPicPr>
            <a:picLocks noChangeAspect="1"/>
          </p:cNvPicPr>
          <p:nvPr/>
        </p:nvPicPr>
        <p:blipFill>
          <a:blip r:embed="rId12"/>
          <a:stretch>
            <a:fillRect/>
          </a:stretch>
        </p:blipFill>
        <p:spPr>
          <a:xfrm>
            <a:off x="4625072" y="2606449"/>
            <a:ext cx="2854768" cy="2843349"/>
          </a:xfrm>
          <a:prstGeom prst="rect">
            <a:avLst/>
          </a:prstGeom>
        </p:spPr>
      </p:pic>
    </p:spTree>
    <p:extLst>
      <p:ext uri="{BB962C8B-B14F-4D97-AF65-F5344CB8AC3E}">
        <p14:creationId xmlns:p14="http://schemas.microsoft.com/office/powerpoint/2010/main" val="27929909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520675" y="4112869"/>
            <a:ext cx="2932131" cy="1380517"/>
          </a:xfrm>
          <a:prstGeom prst="roundRect">
            <a:avLst/>
          </a:prstGeom>
          <a:solidFill>
            <a:schemeClr val="bg1"/>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err="1">
                <a:solidFill>
                  <a:srgbClr val="FF0000"/>
                </a:solidFill>
                <a:latin typeface="Museo Sans 500" panose="02000000000000000000" pitchFamily="2" charset="77"/>
              </a:rPr>
              <a:t>Programa</a:t>
            </a:r>
            <a:r>
              <a:rPr lang="en-US" sz="1400">
                <a:solidFill>
                  <a:srgbClr val="FF0000"/>
                </a:solidFill>
                <a:latin typeface="Museo Sans 500" panose="02000000000000000000" pitchFamily="2" charset="77"/>
              </a:rPr>
              <a:t> para </a:t>
            </a:r>
            <a:r>
              <a:rPr lang="en-US" sz="1400" err="1">
                <a:solidFill>
                  <a:srgbClr val="FF0000"/>
                </a:solidFill>
                <a:latin typeface="Museo Sans 500" panose="02000000000000000000" pitchFamily="2" charset="77"/>
              </a:rPr>
              <a:t>crear</a:t>
            </a:r>
            <a:r>
              <a:rPr lang="en-US" sz="1400">
                <a:solidFill>
                  <a:srgbClr val="FF0000"/>
                </a:solidFill>
                <a:latin typeface="Museo Sans 500" panose="02000000000000000000" pitchFamily="2" charset="77"/>
              </a:rPr>
              <a:t> </a:t>
            </a:r>
            <a:r>
              <a:rPr lang="en-US" sz="1400" err="1">
                <a:solidFill>
                  <a:srgbClr val="FF0000"/>
                </a:solidFill>
                <a:latin typeface="Museo Sans 500" panose="02000000000000000000" pitchFamily="2" charset="77"/>
              </a:rPr>
              <a:t>espacios</a:t>
            </a:r>
            <a:r>
              <a:rPr lang="en-US" sz="1400">
                <a:solidFill>
                  <a:srgbClr val="FF0000"/>
                </a:solidFill>
                <a:latin typeface="Museo Sans 500" panose="02000000000000000000" pitchFamily="2" charset="77"/>
              </a:rPr>
              <a:t> de </a:t>
            </a:r>
            <a:r>
              <a:rPr lang="en-US" sz="1400" err="1">
                <a:solidFill>
                  <a:srgbClr val="FF0000"/>
                </a:solidFill>
                <a:latin typeface="Museo Sans 500" panose="02000000000000000000" pitchFamily="2" charset="77"/>
              </a:rPr>
              <a:t>diálogo</a:t>
            </a:r>
            <a:r>
              <a:rPr lang="en-US" sz="1400">
                <a:solidFill>
                  <a:srgbClr val="FF0000"/>
                </a:solidFill>
                <a:latin typeface="Museo Sans 500" panose="02000000000000000000" pitchFamily="2" charset="77"/>
              </a:rPr>
              <a:t> que </a:t>
            </a:r>
            <a:r>
              <a:rPr lang="en-US" sz="1400" err="1">
                <a:solidFill>
                  <a:srgbClr val="FF0000"/>
                </a:solidFill>
                <a:latin typeface="Museo Sans 500" panose="02000000000000000000" pitchFamily="2" charset="77"/>
              </a:rPr>
              <a:t>busquen</a:t>
            </a:r>
            <a:r>
              <a:rPr lang="en-US" sz="1400">
                <a:solidFill>
                  <a:srgbClr val="FF0000"/>
                </a:solidFill>
                <a:latin typeface="Museo Sans 500" panose="02000000000000000000" pitchFamily="2" charset="77"/>
              </a:rPr>
              <a:t> </a:t>
            </a:r>
            <a:r>
              <a:rPr lang="en-US" sz="1400" err="1">
                <a:solidFill>
                  <a:srgbClr val="FF0000"/>
                </a:solidFill>
                <a:latin typeface="Museo Sans 500" panose="02000000000000000000" pitchFamily="2" charset="77"/>
              </a:rPr>
              <a:t>generar</a:t>
            </a:r>
            <a:r>
              <a:rPr lang="en-US" sz="1400">
                <a:solidFill>
                  <a:srgbClr val="FF0000"/>
                </a:solidFill>
                <a:latin typeface="Museo Sans 500" panose="02000000000000000000" pitchFamily="2" charset="77"/>
              </a:rPr>
              <a:t> </a:t>
            </a:r>
            <a:r>
              <a:rPr lang="en-US" sz="1400" err="1">
                <a:solidFill>
                  <a:srgbClr val="FF0000"/>
                </a:solidFill>
                <a:latin typeface="Museo Sans 500" panose="02000000000000000000" pitchFamily="2" charset="77"/>
              </a:rPr>
              <a:t>consciencia</a:t>
            </a:r>
            <a:r>
              <a:rPr lang="en-US" sz="1400">
                <a:solidFill>
                  <a:srgbClr val="FF0000"/>
                </a:solidFill>
                <a:latin typeface="Museo Sans 500" panose="02000000000000000000" pitchFamily="2" charset="77"/>
              </a:rPr>
              <a:t> </a:t>
            </a:r>
            <a:r>
              <a:rPr lang="en-US" sz="1400" err="1">
                <a:solidFill>
                  <a:srgbClr val="FF0000"/>
                </a:solidFill>
                <a:latin typeface="Museo Sans 500" panose="02000000000000000000" pitchFamily="2" charset="77"/>
              </a:rPr>
              <a:t>sobre</a:t>
            </a:r>
            <a:r>
              <a:rPr lang="en-US" sz="1400">
                <a:solidFill>
                  <a:srgbClr val="FF0000"/>
                </a:solidFill>
                <a:latin typeface="Museo Sans 500" panose="02000000000000000000" pitchFamily="2" charset="77"/>
              </a:rPr>
              <a:t> la </a:t>
            </a:r>
            <a:r>
              <a:rPr lang="en-US" sz="1400" err="1">
                <a:solidFill>
                  <a:srgbClr val="FF0000"/>
                </a:solidFill>
                <a:latin typeface="Museo Sans 500" panose="02000000000000000000" pitchFamily="2" charset="77"/>
              </a:rPr>
              <a:t>realidad</a:t>
            </a:r>
            <a:r>
              <a:rPr lang="en-US" sz="1400">
                <a:solidFill>
                  <a:srgbClr val="FF0000"/>
                </a:solidFill>
                <a:latin typeface="Museo Sans 500" panose="02000000000000000000" pitchFamily="2" charset="77"/>
              </a:rPr>
              <a:t> que </a:t>
            </a:r>
            <a:r>
              <a:rPr lang="en-US" sz="1400" err="1">
                <a:solidFill>
                  <a:srgbClr val="FF0000"/>
                </a:solidFill>
                <a:latin typeface="Museo Sans 500" panose="02000000000000000000" pitchFamily="2" charset="77"/>
              </a:rPr>
              <a:t>viven</a:t>
            </a:r>
            <a:r>
              <a:rPr lang="en-US" sz="1400">
                <a:solidFill>
                  <a:srgbClr val="FF0000"/>
                </a:solidFill>
                <a:latin typeface="Museo Sans 500" panose="02000000000000000000" pitchFamily="2" charset="77"/>
              </a:rPr>
              <a:t> las personas </a:t>
            </a:r>
            <a:r>
              <a:rPr lang="en-US" sz="1400" err="1">
                <a:solidFill>
                  <a:srgbClr val="FF0000"/>
                </a:solidFill>
                <a:latin typeface="Museo Sans 500" panose="02000000000000000000" pitchFamily="2" charset="77"/>
              </a:rPr>
              <a:t>portadoras</a:t>
            </a:r>
            <a:r>
              <a:rPr lang="en-US" sz="1400">
                <a:solidFill>
                  <a:srgbClr val="FF0000"/>
                </a:solidFill>
                <a:latin typeface="Museo Sans 500" panose="02000000000000000000" pitchFamily="2" charset="77"/>
              </a:rPr>
              <a:t> del virus.</a:t>
            </a:r>
            <a:endParaRPr lang="es-ES_tradnl" sz="1200">
              <a:solidFill>
                <a:srgbClr val="FF0000"/>
              </a:solidFill>
              <a:effectLst/>
              <a:latin typeface="Museo Sans 500" panose="02000000000000000000" pitchFamily="2" charset="77"/>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612417"/>
          </a:xfrm>
          <a:prstGeom prst="rect">
            <a:avLst/>
          </a:prstGeom>
          <a:noFill/>
        </p:spPr>
        <p:txBody>
          <a:bodyPr wrap="square" rtlCol="0">
            <a:spAutoFit/>
          </a:bodyPr>
          <a:lstStyle/>
          <a:p>
            <a:pPr marL="342900" lvl="0" indent="-342900" algn="just">
              <a:lnSpc>
                <a:spcPct val="115000"/>
              </a:lnSpc>
              <a:buFont typeface="Symbol" pitchFamily="2" charset="2"/>
              <a:buChar char=""/>
            </a:pPr>
            <a:r>
              <a:rPr lang="es-ES_tradnl" sz="1600">
                <a:latin typeface="Avenir Book" panose="02000503020000020003" pitchFamily="2" charset="0"/>
              </a:rPr>
              <a:t>Adquirir información confiable para sí mismos les permitirá compartirla con sus familiares y amigos. Logrando mediante esto eliminar las muchas ideas equivocadas que rodean a la enfermedad.</a:t>
            </a:r>
          </a:p>
          <a:p>
            <a:pPr marL="342900" lvl="0" indent="-342900" algn="just">
              <a:lnSpc>
                <a:spcPct val="115000"/>
              </a:lnSpc>
              <a:buFont typeface="Symbol" pitchFamily="2" charset="2"/>
              <a:buChar char=""/>
            </a:pPr>
            <a:r>
              <a:rPr lang="es-ES_tradnl" sz="1600">
                <a:latin typeface="Avenir Book" panose="02000503020000020003" pitchFamily="2" charset="0"/>
              </a:rPr>
              <a:t>Adquirir seguridad en sí mismos sobre las cuestiones de la salud sexual; aplazar las relaciones sexuales y negociar relaciones sexuales seguras. </a:t>
            </a:r>
          </a:p>
          <a:p>
            <a:pPr marL="342900" lvl="0" indent="-342900" algn="just">
              <a:lnSpc>
                <a:spcPct val="115000"/>
              </a:lnSpc>
              <a:buFont typeface="Symbol" pitchFamily="2" charset="2"/>
              <a:buChar char=""/>
            </a:pPr>
            <a:r>
              <a:rPr lang="es-ES_tradnl" sz="1600">
                <a:latin typeface="Avenir Book" panose="02000503020000020003" pitchFamily="2" charset="0"/>
              </a:rPr>
              <a:t>Aprender sobre los recursos en sus propias comunidades, las personas a quiénes acudir en busca de información o ayuda y los centros que brindan información y apoyo a las personas que conviven con el VIH y sus familias.</a:t>
            </a:r>
          </a:p>
          <a:p>
            <a:pPr marL="342900" lvl="0" indent="-342900" algn="just">
              <a:lnSpc>
                <a:spcPct val="115000"/>
              </a:lnSpc>
              <a:buFont typeface="Symbol" pitchFamily="2" charset="2"/>
              <a:buChar char=""/>
            </a:pPr>
            <a:r>
              <a:rPr lang="es-ES_tradnl" sz="1600">
                <a:latin typeface="Avenir Book" panose="02000503020000020003" pitchFamily="2" charset="0"/>
              </a:rPr>
              <a:t>Explorar los problemas de la discriminación y el prejuicio que rodea a la enfermedad y entendiendo la forma como éstos se vinculan con el VIH y la enfermedad avanzada por el VIH.</a:t>
            </a:r>
          </a:p>
          <a:p>
            <a:pPr marL="342900" lvl="0" indent="-342900" algn="just">
              <a:lnSpc>
                <a:spcPct val="115000"/>
              </a:lnSpc>
              <a:buFont typeface="Symbol" pitchFamily="2" charset="2"/>
              <a:buChar char=""/>
            </a:pPr>
            <a:r>
              <a:rPr lang="es-ES_tradnl" sz="1600">
                <a:latin typeface="Avenir Book" panose="02000503020000020003" pitchFamily="2" charset="0"/>
              </a:rPr>
              <a:t>Analizar de qué forma marcar la diferencia en la lucha contra el VIH.</a:t>
            </a:r>
            <a:endParaRPr lang="es-ES_tradnl" sz="1400">
              <a:effectLst/>
              <a:latin typeface="Avenir Book" panose="02000503020000020003" pitchFamily="2"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779259" y="1379681"/>
            <a:ext cx="4512495" cy="461665"/>
          </a:xfrm>
          <a:prstGeom prst="rect">
            <a:avLst/>
          </a:prstGeom>
          <a:noFill/>
        </p:spPr>
        <p:txBody>
          <a:bodyPr wrap="square" rtlCol="0">
            <a:spAutoFit/>
          </a:bodyPr>
          <a:lstStyle/>
          <a:p>
            <a:pPr algn="ctr"/>
            <a:r>
              <a:rPr lang="es-ES_tradnl" sz="2400" b="1">
                <a:solidFill>
                  <a:srgbClr val="FF0000"/>
                </a:solidFill>
                <a:latin typeface="☞MUSEOSANS-900" panose="02000000000000000000" pitchFamily="2" charset="77"/>
              </a:rPr>
              <a:t>VIH SIDA</a:t>
            </a:r>
          </a:p>
        </p:txBody>
      </p:sp>
      <p:grpSp>
        <p:nvGrpSpPr>
          <p:cNvPr id="2" name="Group 1">
            <a:extLst>
              <a:ext uri="{FF2B5EF4-FFF2-40B4-BE49-F238E27FC236}">
                <a16:creationId xmlns:a16="http://schemas.microsoft.com/office/drawing/2014/main" id="{9E71DF90-6A0D-90B0-ADCA-6EB5A4F5A6FE}"/>
              </a:ext>
            </a:extLst>
          </p:cNvPr>
          <p:cNvGrpSpPr/>
          <p:nvPr/>
        </p:nvGrpSpPr>
        <p:grpSpPr>
          <a:xfrm flipH="1">
            <a:off x="-112474" y="-328716"/>
            <a:ext cx="1853825" cy="2012381"/>
            <a:chOff x="10523309" y="-307564"/>
            <a:chExt cx="1853825" cy="2012381"/>
          </a:xfrm>
        </p:grpSpPr>
        <p:pic>
          <p:nvPicPr>
            <p:cNvPr id="3" name="Graphic 2" descr="Gears outline">
              <a:extLst>
                <a:ext uri="{FF2B5EF4-FFF2-40B4-BE49-F238E27FC236}">
                  <a16:creationId xmlns:a16="http://schemas.microsoft.com/office/drawing/2014/main" id="{D9C23C48-18B7-77C1-3139-B49ADE23040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1502385F-44BE-F3AE-27F4-D9A1E11BF6D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13314" name="Picture 2" descr="AMGS - Materiales de promociÃ³n - Insignia del SIDA">
            <a:extLst>
              <a:ext uri="{FF2B5EF4-FFF2-40B4-BE49-F238E27FC236}">
                <a16:creationId xmlns:a16="http://schemas.microsoft.com/office/drawing/2014/main" id="{E7BAE7EE-C3E3-C6AA-5D6E-21BFDEFC37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4166" y="1590447"/>
            <a:ext cx="2265148" cy="2238719"/>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35755BC-95B5-091F-6F19-3790BAB7EE3A}"/>
              </a:ext>
            </a:extLst>
          </p:cNvPr>
          <p:cNvGrpSpPr/>
          <p:nvPr/>
        </p:nvGrpSpPr>
        <p:grpSpPr>
          <a:xfrm>
            <a:off x="1052014" y="5777089"/>
            <a:ext cx="1869452" cy="881885"/>
            <a:chOff x="1104857" y="5777089"/>
            <a:chExt cx="1869452" cy="881885"/>
          </a:xfrm>
        </p:grpSpPr>
        <p:pic>
          <p:nvPicPr>
            <p:cNvPr id="13316" name="Picture 4">
              <a:extLst>
                <a:ext uri="{FF2B5EF4-FFF2-40B4-BE49-F238E27FC236}">
                  <a16:creationId xmlns:a16="http://schemas.microsoft.com/office/drawing/2014/main" id="{8634212E-605C-CF5A-F563-6FE1438CD5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4857" y="5777089"/>
              <a:ext cx="881885" cy="88188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81E8E61C-4B1A-5C18-9CF8-3378C21636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92424" y="5777089"/>
              <a:ext cx="881885" cy="88188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5271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520674" y="4011036"/>
            <a:ext cx="2932131" cy="1380517"/>
          </a:xfrm>
          <a:prstGeom prst="roundRect">
            <a:avLst/>
          </a:prstGeom>
          <a:solidFill>
            <a:srgbClr val="C5D9F0"/>
          </a:solidFill>
          <a:ln w="38100">
            <a:solidFill>
              <a:srgbClr val="5591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solidFill>
                  <a:srgbClr val="1D78BF"/>
                </a:solidFill>
                <a:effectLst/>
                <a:latin typeface="Museo Sans 500" panose="02000000000000000000" pitchFamily="2" charset="77"/>
              </a:rPr>
              <a:t>Programa para disminuir la ansiedad asociada con la imagen y empoderar a las personas protagonistas en la auto confianza.</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986314" y="2849266"/>
            <a:ext cx="6461184" cy="2629053"/>
          </a:xfrm>
          <a:prstGeom prst="rect">
            <a:avLst/>
          </a:prstGeom>
          <a:noFill/>
        </p:spPr>
        <p:txBody>
          <a:bodyPr wrap="square" rtlCol="0">
            <a:spAutoFit/>
          </a:bodyPr>
          <a:lstStyle/>
          <a:p>
            <a:pPr marL="285750" indent="-285750" algn="just">
              <a:lnSpc>
                <a:spcPct val="115000"/>
              </a:lnSpc>
              <a:buFont typeface="Arial" panose="020B0604020202020204" pitchFamily="34" charset="0"/>
              <a:buChar char="•"/>
            </a:pPr>
            <a:r>
              <a:rPr lang="es-ES_tradnl">
                <a:effectLst/>
                <a:latin typeface="Avenir Book" panose="02000503020000020003" pitchFamily="2" charset="0"/>
                <a:ea typeface="Calibri" panose="020F0502020204030204" pitchFamily="34" charset="0"/>
                <a:cs typeface="Times New Roman" panose="02020603050405020304" pitchFamily="18" charset="0"/>
              </a:rPr>
              <a:t>Entender el Mito de la Imagen y cómo contribuye a la baja confianza en la apariencia física. </a:t>
            </a:r>
          </a:p>
          <a:p>
            <a:pPr marL="342900" indent="-342900" algn="just">
              <a:lnSpc>
                <a:spcPct val="115000"/>
              </a:lnSpc>
              <a:buFont typeface="Symbol" pitchFamily="2" charset="2"/>
              <a:buChar char=""/>
            </a:pPr>
            <a:r>
              <a:rPr lang="es-ES_tradnl">
                <a:effectLst/>
                <a:latin typeface="Avenir Book" panose="02000503020000020003" pitchFamily="2" charset="0"/>
                <a:ea typeface="Calibri" panose="020F0502020204030204" pitchFamily="34" charset="0"/>
                <a:cs typeface="Times New Roman" panose="02020603050405020304" pitchFamily="18" charset="0"/>
              </a:rPr>
              <a:t>Identificar los problemas de confianza en la apariencia física que afectan a los jóvenes en su comunidad.</a:t>
            </a:r>
          </a:p>
          <a:p>
            <a:pPr marL="342900" indent="-342900" algn="just">
              <a:lnSpc>
                <a:spcPct val="115000"/>
              </a:lnSpc>
              <a:buFont typeface="Symbol" pitchFamily="2" charset="2"/>
              <a:buChar char=""/>
            </a:pPr>
            <a:r>
              <a:rPr lang="es-ES_tradnl">
                <a:effectLst/>
                <a:latin typeface="Avenir Book" panose="02000503020000020003" pitchFamily="2" charset="0"/>
                <a:ea typeface="Calibri" panose="020F0502020204030204" pitchFamily="34" charset="0"/>
                <a:cs typeface="Times New Roman" panose="02020603050405020304" pitchFamily="18" charset="0"/>
              </a:rPr>
              <a:t>Entender de dónde viene el Mito de la Imagen y quién tiene el poder para marcar una diferencia. </a:t>
            </a:r>
          </a:p>
          <a:p>
            <a:pPr marL="342900" indent="-342900" algn="just">
              <a:lnSpc>
                <a:spcPct val="115000"/>
              </a:lnSpc>
              <a:buFont typeface="Symbol" pitchFamily="2" charset="2"/>
              <a:buChar char=""/>
            </a:pPr>
            <a:r>
              <a:rPr lang="es-ES_tradnl">
                <a:effectLst/>
                <a:latin typeface="Avenir Book" panose="02000503020000020003" pitchFamily="2" charset="0"/>
                <a:ea typeface="Calibri" panose="020F0502020204030204" pitchFamily="34" charset="0"/>
                <a:cs typeface="Times New Roman" panose="02020603050405020304" pitchFamily="18" charset="0"/>
              </a:rPr>
              <a:t>Descubrir las raíces de un problema causado por el Mito de la Imagen y la baja confianza en la apariencia física.</a:t>
            </a:r>
          </a:p>
        </p:txBody>
      </p:sp>
      <p:sp>
        <p:nvSpPr>
          <p:cNvPr id="21" name="TextBox 20">
            <a:extLst>
              <a:ext uri="{FF2B5EF4-FFF2-40B4-BE49-F238E27FC236}">
                <a16:creationId xmlns:a16="http://schemas.microsoft.com/office/drawing/2014/main" id="{09CFC09E-F222-E606-A376-6CBF002305AD}"/>
              </a:ext>
            </a:extLst>
          </p:cNvPr>
          <p:cNvSpPr txBox="1"/>
          <p:nvPr/>
        </p:nvSpPr>
        <p:spPr>
          <a:xfrm>
            <a:off x="4482322" y="1379681"/>
            <a:ext cx="7106369" cy="461665"/>
          </a:xfrm>
          <a:prstGeom prst="rect">
            <a:avLst/>
          </a:prstGeom>
          <a:noFill/>
        </p:spPr>
        <p:txBody>
          <a:bodyPr wrap="square" rtlCol="0">
            <a:spAutoFit/>
          </a:bodyPr>
          <a:lstStyle/>
          <a:p>
            <a:pPr algn="ctr"/>
            <a:r>
              <a:rPr lang="es-ES_tradnl" sz="2400" b="1">
                <a:solidFill>
                  <a:srgbClr val="6D90BD"/>
                </a:solidFill>
                <a:latin typeface="☞MUSEOSANS-900" panose="02000000000000000000" pitchFamily="2" charset="77"/>
              </a:rPr>
              <a:t>ACCIÓN POR LA CONFIANZA EN LA IMAGEN</a:t>
            </a:r>
          </a:p>
        </p:txBody>
      </p:sp>
      <p:pic>
        <p:nvPicPr>
          <p:cNvPr id="13316" name="Picture 4">
            <a:extLst>
              <a:ext uri="{FF2B5EF4-FFF2-40B4-BE49-F238E27FC236}">
                <a16:creationId xmlns:a16="http://schemas.microsoft.com/office/drawing/2014/main" id="{8634212E-605C-CF5A-F563-6FE1438CD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5797" y="5738164"/>
            <a:ext cx="881885" cy="88188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2E263DF-8F2F-9882-7DE4-EC59FF3A9E0B}"/>
              </a:ext>
            </a:extLst>
          </p:cNvPr>
          <p:cNvGrpSpPr/>
          <p:nvPr/>
        </p:nvGrpSpPr>
        <p:grpSpPr>
          <a:xfrm flipH="1">
            <a:off x="-144726" y="-221301"/>
            <a:ext cx="2675261" cy="2754875"/>
            <a:chOff x="10523309" y="-307564"/>
            <a:chExt cx="1853825" cy="2012381"/>
          </a:xfrm>
        </p:grpSpPr>
        <p:pic>
          <p:nvPicPr>
            <p:cNvPr id="5" name="Graphic 4" descr="Gears outline">
              <a:extLst>
                <a:ext uri="{FF2B5EF4-FFF2-40B4-BE49-F238E27FC236}">
                  <a16:creationId xmlns:a16="http://schemas.microsoft.com/office/drawing/2014/main" id="{BD98911C-3E36-CE92-86B4-B646F1D5908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10" name="Graphic 9" descr="Single gear outline">
              <a:extLst>
                <a:ext uri="{FF2B5EF4-FFF2-40B4-BE49-F238E27FC236}">
                  <a16:creationId xmlns:a16="http://schemas.microsoft.com/office/drawing/2014/main" id="{17978B22-4521-260F-B212-84CD6BE12CF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13" name="Picture 12">
            <a:extLst>
              <a:ext uri="{FF2B5EF4-FFF2-40B4-BE49-F238E27FC236}">
                <a16:creationId xmlns:a16="http://schemas.microsoft.com/office/drawing/2014/main" id="{2DBF2181-B8B3-2846-374E-F510D652E420}"/>
              </a:ext>
            </a:extLst>
          </p:cNvPr>
          <p:cNvPicPr>
            <a:picLocks noChangeAspect="1"/>
          </p:cNvPicPr>
          <p:nvPr/>
        </p:nvPicPr>
        <p:blipFill>
          <a:blip r:embed="rId9"/>
          <a:stretch>
            <a:fillRect/>
          </a:stretch>
        </p:blipFill>
        <p:spPr>
          <a:xfrm>
            <a:off x="982959" y="1656866"/>
            <a:ext cx="2007560" cy="2007560"/>
          </a:xfrm>
          <a:prstGeom prst="rect">
            <a:avLst/>
          </a:prstGeom>
        </p:spPr>
      </p:pic>
    </p:spTree>
    <p:extLst>
      <p:ext uri="{BB962C8B-B14F-4D97-AF65-F5344CB8AC3E}">
        <p14:creationId xmlns:p14="http://schemas.microsoft.com/office/powerpoint/2010/main" val="1484394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black background with a black square&#10;&#10;Description automatically generated with medium confidence">
            <a:extLst>
              <a:ext uri="{FF2B5EF4-FFF2-40B4-BE49-F238E27FC236}">
                <a16:creationId xmlns:a16="http://schemas.microsoft.com/office/drawing/2014/main" id="{1FB171BC-E1E3-955B-9FCB-65DDC478260D}"/>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2255137" y="1605584"/>
            <a:ext cx="7681721" cy="707886"/>
          </a:xfrm>
          <a:prstGeom prst="rect">
            <a:avLst/>
          </a:prstGeom>
          <a:noFill/>
        </p:spPr>
        <p:txBody>
          <a:bodyPr wrap="square" rtlCol="0">
            <a:spAutoFit/>
          </a:bodyPr>
          <a:lstStyle/>
          <a:p>
            <a:pPr algn="ctr"/>
            <a:r>
              <a:rPr lang="es-ES_tradnl" sz="4000">
                <a:solidFill>
                  <a:srgbClr val="ED1A39"/>
                </a:solidFill>
                <a:latin typeface="☞MUSEOSANS-900" panose="02000000000000000000" pitchFamily="2" charset="77"/>
              </a:rPr>
              <a:t>SALUD Y BIENESTAR</a:t>
            </a:r>
          </a:p>
        </p:txBody>
      </p:sp>
      <p:sp>
        <p:nvSpPr>
          <p:cNvPr id="9" name="TextBox 8">
            <a:extLst>
              <a:ext uri="{FF2B5EF4-FFF2-40B4-BE49-F238E27FC236}">
                <a16:creationId xmlns:a16="http://schemas.microsoft.com/office/drawing/2014/main" id="{A1122F66-CCCC-3018-0C2B-2226996DF3C7}"/>
              </a:ext>
            </a:extLst>
          </p:cNvPr>
          <p:cNvSpPr txBox="1"/>
          <p:nvPr/>
        </p:nvSpPr>
        <p:spPr>
          <a:xfrm>
            <a:off x="2753514" y="5850518"/>
            <a:ext cx="6684963" cy="707886"/>
          </a:xfrm>
          <a:prstGeom prst="rect">
            <a:avLst/>
          </a:prstGeom>
          <a:noFill/>
        </p:spPr>
        <p:txBody>
          <a:bodyPr wrap="square" rtlCol="0">
            <a:spAutoFit/>
          </a:bodyPr>
          <a:lstStyle/>
          <a:p>
            <a:r>
              <a:rPr lang="es-ES_tradnl" sz="4000">
                <a:solidFill>
                  <a:srgbClr val="ED1A39"/>
                </a:solidFill>
                <a:latin typeface="Museo Sans 500" panose="02000000000000000000" pitchFamily="2" charset="77"/>
              </a:rPr>
              <a:t>PROGRAMAS TEMPORALES</a:t>
            </a:r>
          </a:p>
        </p:txBody>
      </p:sp>
      <p:grpSp>
        <p:nvGrpSpPr>
          <p:cNvPr id="20" name="Group 19">
            <a:extLst>
              <a:ext uri="{FF2B5EF4-FFF2-40B4-BE49-F238E27FC236}">
                <a16:creationId xmlns:a16="http://schemas.microsoft.com/office/drawing/2014/main" id="{9FBCCAFE-DD17-13C9-878C-C7FCFA255ECE}"/>
              </a:ext>
            </a:extLst>
          </p:cNvPr>
          <p:cNvGrpSpPr/>
          <p:nvPr/>
        </p:nvGrpSpPr>
        <p:grpSpPr>
          <a:xfrm>
            <a:off x="-15745" y="2563799"/>
            <a:ext cx="608504" cy="2827076"/>
            <a:chOff x="-15745" y="2258729"/>
            <a:chExt cx="847849" cy="3766959"/>
          </a:xfrm>
        </p:grpSpPr>
        <p:sp>
          <p:nvSpPr>
            <p:cNvPr id="21" name="Round Same Side Corner Rectangle 20">
              <a:extLst>
                <a:ext uri="{FF2B5EF4-FFF2-40B4-BE49-F238E27FC236}">
                  <a16:creationId xmlns:a16="http://schemas.microsoft.com/office/drawing/2014/main" id="{E92C2934-30B2-E953-3A3F-2C56474C7731}"/>
                </a:ext>
              </a:extLst>
            </p:cNvPr>
            <p:cNvSpPr/>
            <p:nvPr/>
          </p:nvSpPr>
          <p:spPr>
            <a:xfrm rot="5400000">
              <a:off x="-36576" y="2295306"/>
              <a:ext cx="905256" cy="832104"/>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Round Same Side Corner Rectangle 21">
              <a:extLst>
                <a:ext uri="{FF2B5EF4-FFF2-40B4-BE49-F238E27FC236}">
                  <a16:creationId xmlns:a16="http://schemas.microsoft.com/office/drawing/2014/main" id="{FFBAB080-1389-11EB-07BF-2A34B7CA2C43}"/>
                </a:ext>
              </a:extLst>
            </p:cNvPr>
            <p:cNvSpPr/>
            <p:nvPr/>
          </p:nvSpPr>
          <p:spPr>
            <a:xfrm rot="5400000">
              <a:off x="-36576" y="3249208"/>
              <a:ext cx="905256" cy="832104"/>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ound Same Side Corner Rectangle 22">
              <a:extLst>
                <a:ext uri="{FF2B5EF4-FFF2-40B4-BE49-F238E27FC236}">
                  <a16:creationId xmlns:a16="http://schemas.microsoft.com/office/drawing/2014/main" id="{A31727E3-16EE-C765-1301-5D5A6B24FD8E}"/>
                </a:ext>
              </a:extLst>
            </p:cNvPr>
            <p:cNvSpPr/>
            <p:nvPr/>
          </p:nvSpPr>
          <p:spPr>
            <a:xfrm rot="5400000">
              <a:off x="-36576" y="4203110"/>
              <a:ext cx="905256" cy="832104"/>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5" name="Round Same Side Corner Rectangle 24">
              <a:extLst>
                <a:ext uri="{FF2B5EF4-FFF2-40B4-BE49-F238E27FC236}">
                  <a16:creationId xmlns:a16="http://schemas.microsoft.com/office/drawing/2014/main" id="{471A47BA-4022-A9FE-B6F2-E7A73237F751}"/>
                </a:ext>
              </a:extLst>
            </p:cNvPr>
            <p:cNvSpPr/>
            <p:nvPr/>
          </p:nvSpPr>
          <p:spPr>
            <a:xfrm rot="5400000">
              <a:off x="-36576" y="5157012"/>
              <a:ext cx="905256" cy="832104"/>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6" name="Picture 25" descr="A white line on a black background&#10;&#10;Description automatically generated">
              <a:extLst>
                <a:ext uri="{FF2B5EF4-FFF2-40B4-BE49-F238E27FC236}">
                  <a16:creationId xmlns:a16="http://schemas.microsoft.com/office/drawing/2014/main" id="{26E604CA-B02B-7D46-0571-E1FA7135BCEB}"/>
                </a:ext>
              </a:extLst>
            </p:cNvPr>
            <p:cNvPicPr>
              <a:picLocks noChangeAspect="1"/>
            </p:cNvPicPr>
            <p:nvPr/>
          </p:nvPicPr>
          <p:blipFill>
            <a:blip r:embed="rId9"/>
            <a:stretch>
              <a:fillRect/>
            </a:stretch>
          </p:blipFill>
          <p:spPr>
            <a:xfrm>
              <a:off x="64610" y="2258730"/>
              <a:ext cx="591187" cy="905256"/>
            </a:xfrm>
            <a:prstGeom prst="rect">
              <a:avLst/>
            </a:prstGeom>
          </p:spPr>
        </p:pic>
        <p:pic>
          <p:nvPicPr>
            <p:cNvPr id="28" name="Picture 27" descr="A white hand with a black background&#10;&#10;Description automatically generated">
              <a:extLst>
                <a:ext uri="{FF2B5EF4-FFF2-40B4-BE49-F238E27FC236}">
                  <a16:creationId xmlns:a16="http://schemas.microsoft.com/office/drawing/2014/main" id="{8FC50DA5-F49E-EF51-B1A3-34496CB3BFC2}"/>
                </a:ext>
              </a:extLst>
            </p:cNvPr>
            <p:cNvPicPr>
              <a:picLocks noChangeAspect="1"/>
            </p:cNvPicPr>
            <p:nvPr/>
          </p:nvPicPr>
          <p:blipFill>
            <a:blip r:embed="rId10"/>
            <a:stretch>
              <a:fillRect/>
            </a:stretch>
          </p:blipFill>
          <p:spPr>
            <a:xfrm>
              <a:off x="71549" y="3212632"/>
              <a:ext cx="576305" cy="882467"/>
            </a:xfrm>
            <a:prstGeom prst="rect">
              <a:avLst/>
            </a:prstGeom>
          </p:spPr>
        </p:pic>
        <p:pic>
          <p:nvPicPr>
            <p:cNvPr id="29" name="Picture 28" descr="A white line drawing of a flower&#10;&#10;Description automatically generated">
              <a:extLst>
                <a:ext uri="{FF2B5EF4-FFF2-40B4-BE49-F238E27FC236}">
                  <a16:creationId xmlns:a16="http://schemas.microsoft.com/office/drawing/2014/main" id="{ED532A72-584B-6C32-FA8C-90F877ACB748}"/>
                </a:ext>
              </a:extLst>
            </p:cNvPr>
            <p:cNvPicPr>
              <a:picLocks noChangeAspect="1"/>
            </p:cNvPicPr>
            <p:nvPr/>
          </p:nvPicPr>
          <p:blipFill>
            <a:blip r:embed="rId11"/>
            <a:stretch>
              <a:fillRect/>
            </a:stretch>
          </p:blipFill>
          <p:spPr>
            <a:xfrm>
              <a:off x="-1" y="4200354"/>
              <a:ext cx="832105" cy="837615"/>
            </a:xfrm>
            <a:prstGeom prst="rect">
              <a:avLst/>
            </a:prstGeom>
          </p:spPr>
        </p:pic>
        <p:pic>
          <p:nvPicPr>
            <p:cNvPr id="30" name="Picture 29" descr="A white line on a black background&#10;&#10;Description automatically generated">
              <a:extLst>
                <a:ext uri="{FF2B5EF4-FFF2-40B4-BE49-F238E27FC236}">
                  <a16:creationId xmlns:a16="http://schemas.microsoft.com/office/drawing/2014/main" id="{374EF984-49B4-DC91-AB29-C7F339C2B942}"/>
                </a:ext>
              </a:extLst>
            </p:cNvPr>
            <p:cNvPicPr>
              <a:picLocks noChangeAspect="1"/>
            </p:cNvPicPr>
            <p:nvPr/>
          </p:nvPicPr>
          <p:blipFill>
            <a:blip r:embed="rId12"/>
            <a:stretch>
              <a:fillRect/>
            </a:stretch>
          </p:blipFill>
          <p:spPr>
            <a:xfrm>
              <a:off x="-15745" y="5194212"/>
              <a:ext cx="847849" cy="793731"/>
            </a:xfrm>
            <a:prstGeom prst="rect">
              <a:avLst/>
            </a:prstGeom>
          </p:spPr>
        </p:pic>
      </p:grpSp>
      <p:pic>
        <p:nvPicPr>
          <p:cNvPr id="7" name="Picture 6">
            <a:extLst>
              <a:ext uri="{FF2B5EF4-FFF2-40B4-BE49-F238E27FC236}">
                <a16:creationId xmlns:a16="http://schemas.microsoft.com/office/drawing/2014/main" id="{FDB8CEB4-1ACB-B470-648F-9D770F579C29}"/>
              </a:ext>
            </a:extLst>
          </p:cNvPr>
          <p:cNvPicPr>
            <a:picLocks noChangeAspect="1"/>
          </p:cNvPicPr>
          <p:nvPr/>
        </p:nvPicPr>
        <p:blipFill>
          <a:blip r:embed="rId13"/>
          <a:stretch>
            <a:fillRect/>
          </a:stretch>
        </p:blipFill>
        <p:spPr>
          <a:xfrm>
            <a:off x="4625072" y="2660319"/>
            <a:ext cx="2854768" cy="2843349"/>
          </a:xfrm>
          <a:prstGeom prst="rect">
            <a:avLst/>
          </a:prstGeom>
        </p:spPr>
      </p:pic>
    </p:spTree>
    <p:extLst>
      <p:ext uri="{BB962C8B-B14F-4D97-AF65-F5344CB8AC3E}">
        <p14:creationId xmlns:p14="http://schemas.microsoft.com/office/powerpoint/2010/main" val="998854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424880" y="4016129"/>
            <a:ext cx="3110800" cy="1456578"/>
          </a:xfrm>
          <a:prstGeom prst="roundRect">
            <a:avLst/>
          </a:prstGeom>
          <a:solidFill>
            <a:srgbClr val="1716B2"/>
          </a:solidFill>
          <a:ln w="38100">
            <a:solidFill>
              <a:srgbClr val="DB080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latin typeface="Museo Sans 500" panose="02000000000000000000" pitchFamily="2" charset="77"/>
              </a:rPr>
              <a:t>P</a:t>
            </a:r>
            <a:r>
              <a:rPr lang="es-ES_tradnl" sz="1200">
                <a:effectLst/>
                <a:latin typeface="Museo Sans 500" panose="02000000000000000000" pitchFamily="2" charset="77"/>
              </a:rPr>
              <a:t>romoción del conocimiento deportivo, el apoyo a los miembros como agentes de paz, la proyección de una imagen pública activa y comprometida, y el desarrollo integral de las y los participantes a través de actividades deportivas. </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311576" y="1841346"/>
            <a:ext cx="5447857"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CADA 4 AÑOS DE AGOSTO A SETIEMBRE</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986314" y="2849266"/>
            <a:ext cx="6461184" cy="2554545"/>
          </a:xfrm>
          <a:prstGeom prst="rect">
            <a:avLst/>
          </a:prstGeom>
          <a:noFill/>
        </p:spPr>
        <p:txBody>
          <a:bodyPr wrap="square" rtlCol="0">
            <a:spAutoFit/>
          </a:bodyPr>
          <a:lstStyle/>
          <a:p>
            <a:pPr marL="285750" indent="-285750" algn="just" rtl="0" fontAlgn="base">
              <a:buFont typeface="Arial" panose="020B0604020202020204" pitchFamily="34" charset="0"/>
              <a:buChar char="•"/>
            </a:pPr>
            <a:r>
              <a:rPr lang="es-ES" sz="2000" b="0" i="0">
                <a:solidFill>
                  <a:srgbClr val="202124"/>
                </a:solidFill>
                <a:effectLst/>
                <a:highlight>
                  <a:srgbClr val="FFFFFF"/>
                </a:highlight>
                <a:latin typeface="Avenir Book" panose="02000503020000020003" pitchFamily="2" charset="0"/>
              </a:rPr>
              <a:t>Promover el conocimiento de los deportes </a:t>
            </a:r>
            <a:endParaRPr lang="es-ES" sz="2000" b="0" i="0">
              <a:solidFill>
                <a:srgbClr val="000000"/>
              </a:solidFill>
              <a:effectLst/>
              <a:highlight>
                <a:srgbClr val="FFFFFF"/>
              </a:highlight>
              <a:latin typeface="Avenir Book" panose="02000503020000020003" pitchFamily="2" charset="0"/>
            </a:endParaRPr>
          </a:p>
          <a:p>
            <a:pPr marL="285750" indent="-285750" algn="just" rtl="0" fontAlgn="base">
              <a:buFont typeface="Arial" panose="020B0604020202020204" pitchFamily="34" charset="0"/>
              <a:buChar char="•"/>
            </a:pPr>
            <a:r>
              <a:rPr lang="es-ES" sz="2000" b="0" i="0">
                <a:solidFill>
                  <a:srgbClr val="202124"/>
                </a:solidFill>
                <a:effectLst/>
                <a:highlight>
                  <a:srgbClr val="FFFFFF"/>
                </a:highlight>
                <a:latin typeface="Avenir Book" panose="02000503020000020003" pitchFamily="2" charset="0"/>
              </a:rPr>
              <a:t>Apoyar a las y los Guías y Scouts cómo personas pacificadoras. </a:t>
            </a:r>
            <a:endParaRPr lang="es-ES" sz="2000" b="0" i="0">
              <a:solidFill>
                <a:srgbClr val="000000"/>
              </a:solidFill>
              <a:effectLst/>
              <a:highlight>
                <a:srgbClr val="FFFFFF"/>
              </a:highlight>
              <a:latin typeface="Avenir Book" panose="02000503020000020003" pitchFamily="2" charset="0"/>
            </a:endParaRPr>
          </a:p>
          <a:p>
            <a:pPr marL="285750" indent="-285750" algn="just" rtl="0" fontAlgn="base">
              <a:buFont typeface="Arial" panose="020B0604020202020204" pitchFamily="34" charset="0"/>
              <a:buChar char="•"/>
            </a:pPr>
            <a:r>
              <a:rPr lang="es-ES" sz="2000" b="0" i="0">
                <a:solidFill>
                  <a:srgbClr val="202124"/>
                </a:solidFill>
                <a:effectLst/>
                <a:highlight>
                  <a:srgbClr val="FFFFFF"/>
                </a:highlight>
                <a:latin typeface="Avenir Book" panose="02000503020000020003" pitchFamily="2" charset="0"/>
              </a:rPr>
              <a:t>Realizar la imagen pública del </a:t>
            </a:r>
            <a:r>
              <a:rPr lang="es-ES" sz="2000" b="0" i="0" err="1">
                <a:solidFill>
                  <a:srgbClr val="202124"/>
                </a:solidFill>
                <a:effectLst/>
                <a:highlight>
                  <a:srgbClr val="FFFFFF"/>
                </a:highlight>
                <a:latin typeface="Avenir Book" panose="02000503020000020003" pitchFamily="2" charset="0"/>
              </a:rPr>
              <a:t>Guidismo</a:t>
            </a:r>
            <a:r>
              <a:rPr lang="es-ES" sz="2000" b="0" i="0">
                <a:solidFill>
                  <a:srgbClr val="202124"/>
                </a:solidFill>
                <a:effectLst/>
                <a:highlight>
                  <a:srgbClr val="FFFFFF"/>
                </a:highlight>
                <a:latin typeface="Avenir Book" panose="02000503020000020003" pitchFamily="2" charset="0"/>
              </a:rPr>
              <a:t> y Escultismo como una comunidad activa de voluntarios motivados. </a:t>
            </a:r>
            <a:endParaRPr lang="es-ES" sz="2000" b="0" i="0">
              <a:solidFill>
                <a:srgbClr val="000000"/>
              </a:solidFill>
              <a:effectLst/>
              <a:highlight>
                <a:srgbClr val="FFFFFF"/>
              </a:highlight>
              <a:latin typeface="Avenir Book" panose="02000503020000020003" pitchFamily="2" charset="0"/>
            </a:endParaRPr>
          </a:p>
          <a:p>
            <a:pPr marL="285750" indent="-285750" algn="just" rtl="0" fontAlgn="base">
              <a:buFont typeface="Arial" panose="020B0604020202020204" pitchFamily="34" charset="0"/>
              <a:buChar char="•"/>
            </a:pPr>
            <a:r>
              <a:rPr lang="es-ES" sz="2000" b="0" i="0">
                <a:solidFill>
                  <a:srgbClr val="202124"/>
                </a:solidFill>
                <a:effectLst/>
                <a:highlight>
                  <a:srgbClr val="FFFFFF"/>
                </a:highlight>
                <a:latin typeface="Avenir Book" panose="02000503020000020003" pitchFamily="2" charset="0"/>
              </a:rPr>
              <a:t>Desarrollar a las y los Guías y Scouts a través del deporte. </a:t>
            </a:r>
            <a:endParaRPr lang="es-ES" sz="2000" b="0" i="0">
              <a:solidFill>
                <a:srgbClr val="000000"/>
              </a:solidFill>
              <a:effectLst/>
              <a:highlight>
                <a:srgbClr val="FFFFFF"/>
              </a:highlight>
              <a:latin typeface="Avenir Book" panose="02000503020000020003" pitchFamily="2"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4482322" y="1379681"/>
            <a:ext cx="7106369" cy="461665"/>
          </a:xfrm>
          <a:prstGeom prst="rect">
            <a:avLst/>
          </a:prstGeom>
          <a:noFill/>
        </p:spPr>
        <p:txBody>
          <a:bodyPr wrap="square" rtlCol="0">
            <a:spAutoFit/>
          </a:bodyPr>
          <a:lstStyle/>
          <a:p>
            <a:pPr algn="ctr"/>
            <a:r>
              <a:rPr lang="es-ES_tradnl" sz="2400" b="1">
                <a:solidFill>
                  <a:srgbClr val="F0C345"/>
                </a:solidFill>
                <a:latin typeface="☞MUSEOSANS-900" panose="02000000000000000000" pitchFamily="2" charset="77"/>
              </a:rPr>
              <a:t>OLYMPIA</a:t>
            </a:r>
          </a:p>
        </p:txBody>
      </p:sp>
      <p:pic>
        <p:nvPicPr>
          <p:cNvPr id="13316" name="Picture 4">
            <a:extLst>
              <a:ext uri="{FF2B5EF4-FFF2-40B4-BE49-F238E27FC236}">
                <a16:creationId xmlns:a16="http://schemas.microsoft.com/office/drawing/2014/main" id="{8634212E-605C-CF5A-F563-6FE1438CD5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9338" y="5648235"/>
            <a:ext cx="881885" cy="8818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FFD7684-D8F5-4C9E-A8E8-82D229F22057}"/>
              </a:ext>
            </a:extLst>
          </p:cNvPr>
          <p:cNvPicPr>
            <a:picLocks noChangeAspect="1"/>
          </p:cNvPicPr>
          <p:nvPr/>
        </p:nvPicPr>
        <p:blipFill>
          <a:blip r:embed="rId5"/>
          <a:stretch>
            <a:fillRect/>
          </a:stretch>
        </p:blipFill>
        <p:spPr>
          <a:xfrm>
            <a:off x="998223" y="1406808"/>
            <a:ext cx="1964114" cy="2433793"/>
          </a:xfrm>
          <a:prstGeom prst="rect">
            <a:avLst/>
          </a:prstGeom>
        </p:spPr>
      </p:pic>
      <p:grpSp>
        <p:nvGrpSpPr>
          <p:cNvPr id="3" name="Group 2">
            <a:extLst>
              <a:ext uri="{FF2B5EF4-FFF2-40B4-BE49-F238E27FC236}">
                <a16:creationId xmlns:a16="http://schemas.microsoft.com/office/drawing/2014/main" id="{E5A92A72-61D9-F2E2-AA9B-83A2F868CE52}"/>
              </a:ext>
            </a:extLst>
          </p:cNvPr>
          <p:cNvGrpSpPr/>
          <p:nvPr/>
        </p:nvGrpSpPr>
        <p:grpSpPr>
          <a:xfrm flipH="1">
            <a:off x="-112474" y="-328716"/>
            <a:ext cx="1853825" cy="2012381"/>
            <a:chOff x="10523309" y="-307564"/>
            <a:chExt cx="1853825" cy="2012381"/>
          </a:xfrm>
        </p:grpSpPr>
        <p:pic>
          <p:nvPicPr>
            <p:cNvPr id="7" name="Graphic 6" descr="Gears outline">
              <a:extLst>
                <a:ext uri="{FF2B5EF4-FFF2-40B4-BE49-F238E27FC236}">
                  <a16:creationId xmlns:a16="http://schemas.microsoft.com/office/drawing/2014/main" id="{43CCEDD0-3E07-DDC6-4A64-E72CE35DDE8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7792" t="19252"/>
            <a:stretch/>
          </p:blipFill>
          <p:spPr>
            <a:xfrm rot="20346531" flipH="1">
              <a:off x="10577568" y="-307564"/>
              <a:ext cx="1799566" cy="2012381"/>
            </a:xfrm>
            <a:prstGeom prst="rect">
              <a:avLst/>
            </a:prstGeom>
            <a:effectLst/>
          </p:spPr>
        </p:pic>
        <p:pic>
          <p:nvPicPr>
            <p:cNvPr id="12" name="Graphic 11" descr="Single gear outline">
              <a:extLst>
                <a:ext uri="{FF2B5EF4-FFF2-40B4-BE49-F238E27FC236}">
                  <a16:creationId xmlns:a16="http://schemas.microsoft.com/office/drawing/2014/main" id="{B0213220-5E22-E2E8-CCC1-EFEF7DFB18C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6842"/>
            <a:stretch/>
          </p:blipFill>
          <p:spPr>
            <a:xfrm>
              <a:off x="10523309" y="408070"/>
              <a:ext cx="1299216" cy="820557"/>
            </a:xfrm>
            <a:prstGeom prst="rect">
              <a:avLst/>
            </a:prstGeom>
          </p:spPr>
        </p:pic>
      </p:grpSp>
      <p:sp>
        <p:nvSpPr>
          <p:cNvPr id="16" name="TextBox 15">
            <a:extLst>
              <a:ext uri="{FF2B5EF4-FFF2-40B4-BE49-F238E27FC236}">
                <a16:creationId xmlns:a16="http://schemas.microsoft.com/office/drawing/2014/main" id="{AFA3B17B-1626-EF1E-957D-25261C87185B}"/>
              </a:ext>
            </a:extLst>
          </p:cNvPr>
          <p:cNvSpPr txBox="1"/>
          <p:nvPr/>
        </p:nvSpPr>
        <p:spPr>
          <a:xfrm>
            <a:off x="5636841" y="2223595"/>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Tree>
    <p:extLst>
      <p:ext uri="{BB962C8B-B14F-4D97-AF65-F5344CB8AC3E}">
        <p14:creationId xmlns:p14="http://schemas.microsoft.com/office/powerpoint/2010/main" val="3210413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383177" y="3983663"/>
            <a:ext cx="3152503" cy="1603528"/>
          </a:xfrm>
          <a:prstGeom prst="roundRect">
            <a:avLst/>
          </a:prstGeom>
          <a:solidFill>
            <a:srgbClr val="E43B8E"/>
          </a:solidFill>
          <a:ln w="38100">
            <a:solidFill>
              <a:srgbClr val="3137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latin typeface="Museo Sans 500" panose="02000000000000000000" pitchFamily="2" charset="77"/>
              </a:rPr>
              <a:t>Contribuir a la reducción de las desigualdades que encuentran su raíz en el estigma del periodo menstrual y que representan un reto en el desarrollo integral de niñas, jóvenes, mujeres y otras personas de todo el mundo mediante la aplicación del programa Orgullo Rojo.</a:t>
            </a:r>
            <a:endParaRPr lang="es-ES_tradnl" sz="1200">
              <a:effectLst/>
              <a:latin typeface="Museo Sans 500" panose="02000000000000000000" pitchFamily="2" charset="77"/>
            </a:endParaRP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MAYO A JUNIO</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938356" y="2478010"/>
            <a:ext cx="6461184" cy="3970318"/>
          </a:xfrm>
          <a:prstGeom prst="rect">
            <a:avLst/>
          </a:prstGeom>
          <a:noFill/>
        </p:spPr>
        <p:txBody>
          <a:bodyPr wrap="square" rtlCol="0">
            <a:spAutoFit/>
          </a:bodyPr>
          <a:lstStyle/>
          <a:p>
            <a:pPr marL="285750" indent="-285750" algn="just" rtl="0" fontAlgn="base">
              <a:buFont typeface="Arial" panose="020B0604020202020204" pitchFamily="34" charset="0"/>
              <a:buChar char="•"/>
            </a:pPr>
            <a:r>
              <a:rPr lang="es-CR" sz="1800" b="0" i="0">
                <a:solidFill>
                  <a:srgbClr val="000000"/>
                </a:solidFill>
                <a:effectLst/>
                <a:highlight>
                  <a:srgbClr val="FFFFFF"/>
                </a:highlight>
                <a:latin typeface="Avenir Book" panose="02000503020000020003" pitchFamily="2" charset="0"/>
              </a:rPr>
              <a:t>Concientizar a las personas protagonistas de programa y adultos voluntarios sobre los retos a los que se enfrentan niñas, jóvenes, mujeres y otras personas alrededor de todo el mundo por el estigma de la menstruación.</a:t>
            </a:r>
          </a:p>
          <a:p>
            <a:pPr marL="285750" indent="-285750" algn="just" rtl="0" fontAlgn="base">
              <a:buFont typeface="Arial" panose="020B0604020202020204" pitchFamily="34" charset="0"/>
              <a:buChar char="•"/>
            </a:pPr>
            <a:r>
              <a:rPr lang="es-CR" sz="1800" b="0" i="0">
                <a:solidFill>
                  <a:srgbClr val="000000"/>
                </a:solidFill>
                <a:effectLst/>
                <a:highlight>
                  <a:srgbClr val="FFFFFF"/>
                </a:highlight>
                <a:latin typeface="Avenir Book" panose="02000503020000020003" pitchFamily="2" charset="0"/>
              </a:rPr>
              <a:t>Desarrollar actividades que permitan aprender sobre temas relacionados al periodo menstrual como medio para derribar estigmas y tabúes. </a:t>
            </a:r>
          </a:p>
          <a:p>
            <a:pPr marL="285750" indent="-285750" algn="just" rtl="0" fontAlgn="base">
              <a:buFont typeface="Arial" panose="020B0604020202020204" pitchFamily="34" charset="0"/>
              <a:buChar char="•"/>
            </a:pPr>
            <a:r>
              <a:rPr lang="es-CR" sz="1800" b="0" i="0">
                <a:solidFill>
                  <a:srgbClr val="000000"/>
                </a:solidFill>
                <a:effectLst/>
                <a:highlight>
                  <a:srgbClr val="FFFFFF"/>
                </a:highlight>
                <a:latin typeface="Avenir Book" panose="02000503020000020003" pitchFamily="2" charset="0"/>
              </a:rPr>
              <a:t>Reconocer la realidad a nivel de comunidad y país para que las personas protagonistas de programa encuentren un lugar de acción y propugnación. </a:t>
            </a:r>
          </a:p>
          <a:p>
            <a:pPr marL="285750" indent="-285750" algn="just" rtl="0" fontAlgn="base">
              <a:buFont typeface="Arial" panose="020B0604020202020204" pitchFamily="34" charset="0"/>
              <a:buChar char="•"/>
            </a:pPr>
            <a:r>
              <a:rPr lang="es-CR" sz="1800" b="0" i="0">
                <a:solidFill>
                  <a:srgbClr val="000000"/>
                </a:solidFill>
                <a:effectLst/>
                <a:highlight>
                  <a:srgbClr val="FFFFFF"/>
                </a:highlight>
                <a:latin typeface="Avenir Book" panose="02000503020000020003" pitchFamily="2" charset="0"/>
              </a:rPr>
              <a:t>Incentivar la organización de proyectos comunitarios liderados por personas protagonistas de programa que impliquen un cambio en la realidad de niñas, jóvenes, mujeres y otras personas. </a:t>
            </a:r>
            <a:endParaRPr lang="es-ES" sz="2000" b="0" i="0">
              <a:solidFill>
                <a:srgbClr val="000000"/>
              </a:solidFill>
              <a:effectLst/>
              <a:highlight>
                <a:srgbClr val="FFFFFF"/>
              </a:highlight>
              <a:latin typeface="Avenir Book" panose="02000503020000020003" pitchFamily="2"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4482322" y="1379681"/>
            <a:ext cx="7106369" cy="461665"/>
          </a:xfrm>
          <a:prstGeom prst="rect">
            <a:avLst/>
          </a:prstGeom>
          <a:noFill/>
        </p:spPr>
        <p:txBody>
          <a:bodyPr wrap="square" rtlCol="0">
            <a:spAutoFit/>
          </a:bodyPr>
          <a:lstStyle/>
          <a:p>
            <a:pPr algn="ctr"/>
            <a:r>
              <a:rPr lang="es-ES_tradnl" sz="2400" b="1">
                <a:solidFill>
                  <a:srgbClr val="E43B8E"/>
                </a:solidFill>
                <a:latin typeface="☞MUSEOSANS-900" panose="02000000000000000000" pitchFamily="2" charset="77"/>
              </a:rPr>
              <a:t>ORGULLO ROJO</a:t>
            </a:r>
          </a:p>
        </p:txBody>
      </p:sp>
      <p:grpSp>
        <p:nvGrpSpPr>
          <p:cNvPr id="4" name="Group 3">
            <a:extLst>
              <a:ext uri="{FF2B5EF4-FFF2-40B4-BE49-F238E27FC236}">
                <a16:creationId xmlns:a16="http://schemas.microsoft.com/office/drawing/2014/main" id="{D2E263DF-8F2F-9882-7DE4-EC59FF3A9E0B}"/>
              </a:ext>
            </a:extLst>
          </p:cNvPr>
          <p:cNvGrpSpPr/>
          <p:nvPr/>
        </p:nvGrpSpPr>
        <p:grpSpPr>
          <a:xfrm flipH="1">
            <a:off x="-144726" y="-221301"/>
            <a:ext cx="2675261" cy="2754875"/>
            <a:chOff x="10523309" y="-307564"/>
            <a:chExt cx="1853825" cy="2012381"/>
          </a:xfrm>
        </p:grpSpPr>
        <p:pic>
          <p:nvPicPr>
            <p:cNvPr id="5" name="Graphic 4" descr="Gears outline">
              <a:extLst>
                <a:ext uri="{FF2B5EF4-FFF2-40B4-BE49-F238E27FC236}">
                  <a16:creationId xmlns:a16="http://schemas.microsoft.com/office/drawing/2014/main" id="{BD98911C-3E36-CE92-86B4-B646F1D5908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10" name="Graphic 9" descr="Single gear outline">
              <a:extLst>
                <a:ext uri="{FF2B5EF4-FFF2-40B4-BE49-F238E27FC236}">
                  <a16:creationId xmlns:a16="http://schemas.microsoft.com/office/drawing/2014/main" id="{17978B22-4521-260F-B212-84CD6BE12CF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pic>
        <p:nvPicPr>
          <p:cNvPr id="18434" name="Picture 2" descr="Orgullo rojo: Educación sobre el manejo de la higiene menstrual (MHM)">
            <a:extLst>
              <a:ext uri="{FF2B5EF4-FFF2-40B4-BE49-F238E27FC236}">
                <a16:creationId xmlns:a16="http://schemas.microsoft.com/office/drawing/2014/main" id="{48F7E134-C329-F27B-4FD6-75D4B97EEB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888" y="1477592"/>
            <a:ext cx="2273080" cy="2273080"/>
          </a:xfrm>
          <a:prstGeom prst="ellipse">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59F13A2-64BB-1F5A-6460-5A4BD35353AE}"/>
              </a:ext>
            </a:extLst>
          </p:cNvPr>
          <p:cNvGrpSpPr/>
          <p:nvPr/>
        </p:nvGrpSpPr>
        <p:grpSpPr>
          <a:xfrm>
            <a:off x="383177" y="5820183"/>
            <a:ext cx="3152503" cy="558883"/>
            <a:chOff x="1545799" y="5738161"/>
            <a:chExt cx="4902314" cy="881888"/>
          </a:xfrm>
        </p:grpSpPr>
        <p:pic>
          <p:nvPicPr>
            <p:cNvPr id="13316" name="Picture 4">
              <a:extLst>
                <a:ext uri="{FF2B5EF4-FFF2-40B4-BE49-F238E27FC236}">
                  <a16:creationId xmlns:a16="http://schemas.microsoft.com/office/drawing/2014/main" id="{8634212E-605C-CF5A-F563-6FE1438CD5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5799" y="5738162"/>
              <a:ext cx="881885" cy="881885"/>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E5E52846-32DA-5EEC-B1EE-6BBB2EC552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50906" y="5738163"/>
              <a:ext cx="881885" cy="881885"/>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F7CD04D6-800D-2967-9EF3-03ACCA0D0EF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6013" y="5738161"/>
              <a:ext cx="881886" cy="881886"/>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a:extLst>
                <a:ext uri="{FF2B5EF4-FFF2-40B4-BE49-F238E27FC236}">
                  <a16:creationId xmlns:a16="http://schemas.microsoft.com/office/drawing/2014/main" id="{0588D836-F888-77AC-C67B-061DBF4B84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1121" y="5738161"/>
              <a:ext cx="881886" cy="881886"/>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a:extLst>
                <a:ext uri="{FF2B5EF4-FFF2-40B4-BE49-F238E27FC236}">
                  <a16:creationId xmlns:a16="http://schemas.microsoft.com/office/drawing/2014/main" id="{FFDAB7F9-ED68-8517-7D4D-71F3585783B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6227" y="5738163"/>
              <a:ext cx="881886" cy="88188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1B46D2E-1033-A408-91F6-1CD4F95E25AF}"/>
              </a:ext>
            </a:extLst>
          </p:cNvPr>
          <p:cNvSpPr txBox="1"/>
          <p:nvPr/>
        </p:nvSpPr>
        <p:spPr>
          <a:xfrm>
            <a:off x="5636842" y="2077900"/>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Tree>
    <p:extLst>
      <p:ext uri="{BB962C8B-B14F-4D97-AF65-F5344CB8AC3E}">
        <p14:creationId xmlns:p14="http://schemas.microsoft.com/office/powerpoint/2010/main" val="106860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B7C6DB12-A403-5B4D-F177-3188EF11C59A}"/>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1" name="Title 1">
            <a:extLst>
              <a:ext uri="{FF2B5EF4-FFF2-40B4-BE49-F238E27FC236}">
                <a16:creationId xmlns:a16="http://schemas.microsoft.com/office/drawing/2014/main" id="{52303B97-53CF-A28F-607F-8536D0D0F403}"/>
              </a:ext>
            </a:extLst>
          </p:cNvPr>
          <p:cNvSpPr>
            <a:spLocks noGrp="1"/>
          </p:cNvSpPr>
          <p:nvPr>
            <p:ph type="ctrTitle"/>
          </p:nvPr>
        </p:nvSpPr>
        <p:spPr>
          <a:xfrm>
            <a:off x="2408208" y="1374481"/>
            <a:ext cx="7375584" cy="1119365"/>
          </a:xfrm>
        </p:spPr>
        <p:txBody>
          <a:bodyPr anchor="ctr">
            <a:normAutofit/>
          </a:bodyPr>
          <a:lstStyle/>
          <a:p>
            <a:r>
              <a:rPr lang="es-ES_tradnl" sz="4800">
                <a:solidFill>
                  <a:srgbClr val="2C1261"/>
                </a:solidFill>
                <a:latin typeface="☞MUSEOSANS-900" panose="02000000000000000000" pitchFamily="2" charset="77"/>
              </a:rPr>
              <a:t>PROGRAMAS YUNGA</a:t>
            </a:r>
          </a:p>
        </p:txBody>
      </p:sp>
      <p:pic>
        <p:nvPicPr>
          <p:cNvPr id="12" name="Picture 2" descr="YUNGA – Grupo Scout 78">
            <a:extLst>
              <a:ext uri="{FF2B5EF4-FFF2-40B4-BE49-F238E27FC236}">
                <a16:creationId xmlns:a16="http://schemas.microsoft.com/office/drawing/2014/main" id="{08293243-81DA-AC4A-9609-44C8A0BCAD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8964" y="2609498"/>
            <a:ext cx="3114072" cy="3114072"/>
          </a:xfrm>
          <a:prstGeom prst="rect">
            <a:avLst/>
          </a:prstGeom>
          <a:noFill/>
          <a:extLst>
            <a:ext uri="{909E8E84-426E-40DD-AFC4-6F175D3DCCD1}">
              <a14:hiddenFill xmlns:a14="http://schemas.microsoft.com/office/drawing/2010/main">
                <a:solidFill>
                  <a:srgbClr val="FFFFFF"/>
                </a:solidFill>
              </a14:hiddenFill>
            </a:ext>
          </a:extLst>
        </p:spPr>
      </p:pic>
      <p:sp>
        <p:nvSpPr>
          <p:cNvPr id="26" name="Round Same Side Corner Rectangle 25">
            <a:extLst>
              <a:ext uri="{FF2B5EF4-FFF2-40B4-BE49-F238E27FC236}">
                <a16:creationId xmlns:a16="http://schemas.microsoft.com/office/drawing/2014/main" id="{3D107F11-8EF0-13A7-DA19-C0C0B4067566}"/>
              </a:ext>
            </a:extLst>
          </p:cNvPr>
          <p:cNvSpPr/>
          <p:nvPr/>
        </p:nvSpPr>
        <p:spPr>
          <a:xfrm rot="5400000">
            <a:off x="-36576" y="2295306"/>
            <a:ext cx="905256" cy="832104"/>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8" name="Round Same Side Corner Rectangle 27">
            <a:extLst>
              <a:ext uri="{FF2B5EF4-FFF2-40B4-BE49-F238E27FC236}">
                <a16:creationId xmlns:a16="http://schemas.microsoft.com/office/drawing/2014/main" id="{316E8812-2860-6970-9F29-6803884A6076}"/>
              </a:ext>
            </a:extLst>
          </p:cNvPr>
          <p:cNvSpPr/>
          <p:nvPr/>
        </p:nvSpPr>
        <p:spPr>
          <a:xfrm rot="5400000">
            <a:off x="-36576" y="3249208"/>
            <a:ext cx="905256" cy="832104"/>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9" name="Round Same Side Corner Rectangle 28">
            <a:extLst>
              <a:ext uri="{FF2B5EF4-FFF2-40B4-BE49-F238E27FC236}">
                <a16:creationId xmlns:a16="http://schemas.microsoft.com/office/drawing/2014/main" id="{BCC90AFD-759D-4C47-14B9-14C610BE59DB}"/>
              </a:ext>
            </a:extLst>
          </p:cNvPr>
          <p:cNvSpPr/>
          <p:nvPr/>
        </p:nvSpPr>
        <p:spPr>
          <a:xfrm rot="5400000">
            <a:off x="-36576" y="4203110"/>
            <a:ext cx="905256" cy="832104"/>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Round Same Side Corner Rectangle 29">
            <a:extLst>
              <a:ext uri="{FF2B5EF4-FFF2-40B4-BE49-F238E27FC236}">
                <a16:creationId xmlns:a16="http://schemas.microsoft.com/office/drawing/2014/main" id="{D05F1D90-EB89-8737-3E16-7BEDC9A79FA5}"/>
              </a:ext>
            </a:extLst>
          </p:cNvPr>
          <p:cNvSpPr/>
          <p:nvPr/>
        </p:nvSpPr>
        <p:spPr>
          <a:xfrm rot="5400000">
            <a:off x="-36576" y="5157012"/>
            <a:ext cx="905256" cy="832104"/>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2" name="Picture 31" descr="A white line on a black background&#10;&#10;Description automatically generated">
            <a:extLst>
              <a:ext uri="{FF2B5EF4-FFF2-40B4-BE49-F238E27FC236}">
                <a16:creationId xmlns:a16="http://schemas.microsoft.com/office/drawing/2014/main" id="{5C88DC1F-4FC9-DCA2-9477-4D71F09507D3}"/>
              </a:ext>
            </a:extLst>
          </p:cNvPr>
          <p:cNvPicPr>
            <a:picLocks noChangeAspect="1"/>
          </p:cNvPicPr>
          <p:nvPr/>
        </p:nvPicPr>
        <p:blipFill>
          <a:blip r:embed="rId10"/>
          <a:stretch>
            <a:fillRect/>
          </a:stretch>
        </p:blipFill>
        <p:spPr>
          <a:xfrm>
            <a:off x="64610" y="2258730"/>
            <a:ext cx="591187" cy="905256"/>
          </a:xfrm>
          <a:prstGeom prst="rect">
            <a:avLst/>
          </a:prstGeom>
        </p:spPr>
      </p:pic>
      <p:pic>
        <p:nvPicPr>
          <p:cNvPr id="36" name="Picture 35" descr="A white hand with a black background&#10;&#10;Description automatically generated">
            <a:extLst>
              <a:ext uri="{FF2B5EF4-FFF2-40B4-BE49-F238E27FC236}">
                <a16:creationId xmlns:a16="http://schemas.microsoft.com/office/drawing/2014/main" id="{7E998682-B10C-B49A-2C4F-6E34764C3ED7}"/>
              </a:ext>
            </a:extLst>
          </p:cNvPr>
          <p:cNvPicPr>
            <a:picLocks noChangeAspect="1"/>
          </p:cNvPicPr>
          <p:nvPr/>
        </p:nvPicPr>
        <p:blipFill>
          <a:blip r:embed="rId11"/>
          <a:stretch>
            <a:fillRect/>
          </a:stretch>
        </p:blipFill>
        <p:spPr>
          <a:xfrm>
            <a:off x="71549" y="3212632"/>
            <a:ext cx="576305" cy="882467"/>
          </a:xfrm>
          <a:prstGeom prst="rect">
            <a:avLst/>
          </a:prstGeom>
        </p:spPr>
      </p:pic>
      <p:pic>
        <p:nvPicPr>
          <p:cNvPr id="38" name="Picture 37" descr="A white line drawing of a flower&#10;&#10;Description automatically generated">
            <a:extLst>
              <a:ext uri="{FF2B5EF4-FFF2-40B4-BE49-F238E27FC236}">
                <a16:creationId xmlns:a16="http://schemas.microsoft.com/office/drawing/2014/main" id="{B7EE8D0A-8E12-B7E2-CC5D-07D420AAEB7E}"/>
              </a:ext>
            </a:extLst>
          </p:cNvPr>
          <p:cNvPicPr>
            <a:picLocks noChangeAspect="1"/>
          </p:cNvPicPr>
          <p:nvPr/>
        </p:nvPicPr>
        <p:blipFill>
          <a:blip r:embed="rId12"/>
          <a:stretch>
            <a:fillRect/>
          </a:stretch>
        </p:blipFill>
        <p:spPr>
          <a:xfrm>
            <a:off x="-1" y="4200354"/>
            <a:ext cx="832105" cy="837615"/>
          </a:xfrm>
          <a:prstGeom prst="rect">
            <a:avLst/>
          </a:prstGeom>
        </p:spPr>
      </p:pic>
      <p:pic>
        <p:nvPicPr>
          <p:cNvPr id="40" name="Picture 39" descr="A white line on a black background&#10;&#10;Description automatically generated">
            <a:extLst>
              <a:ext uri="{FF2B5EF4-FFF2-40B4-BE49-F238E27FC236}">
                <a16:creationId xmlns:a16="http://schemas.microsoft.com/office/drawing/2014/main" id="{B8486076-C71B-9F1A-2EC7-98B36195DE7B}"/>
              </a:ext>
            </a:extLst>
          </p:cNvPr>
          <p:cNvPicPr>
            <a:picLocks noChangeAspect="1"/>
          </p:cNvPicPr>
          <p:nvPr/>
        </p:nvPicPr>
        <p:blipFill>
          <a:blip r:embed="rId13"/>
          <a:stretch>
            <a:fillRect/>
          </a:stretch>
        </p:blipFill>
        <p:spPr>
          <a:xfrm>
            <a:off x="-15745" y="5194212"/>
            <a:ext cx="847849" cy="793731"/>
          </a:xfrm>
          <a:prstGeom prst="rect">
            <a:avLst/>
          </a:prstGeom>
        </p:spPr>
      </p:pic>
    </p:spTree>
    <p:extLst>
      <p:ext uri="{BB962C8B-B14F-4D97-AF65-F5344CB8AC3E}">
        <p14:creationId xmlns:p14="http://schemas.microsoft.com/office/powerpoint/2010/main" val="2293178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0C7C8EEB-6ECE-B4B9-3E6A-EA9BB4677264}"/>
              </a:ext>
            </a:extLst>
          </p:cNvPr>
          <p:cNvPicPr>
            <a:picLocks noChangeAspect="1"/>
          </p:cNvPicPr>
          <p:nvPr/>
        </p:nvPicPr>
        <p:blipFill>
          <a:blip r:embed="rId2"/>
          <a:stretch>
            <a:fillRect/>
          </a:stretch>
        </p:blipFill>
        <p:spPr>
          <a:xfrm>
            <a:off x="-87086" y="-151552"/>
            <a:ext cx="12279085" cy="7110676"/>
          </a:xfrm>
          <a:prstGeom prst="rect">
            <a:avLst/>
          </a:prstGeom>
        </p:spPr>
      </p:pic>
      <p:sp>
        <p:nvSpPr>
          <p:cNvPr id="2" name="Rectangle 1">
            <a:extLst>
              <a:ext uri="{FF2B5EF4-FFF2-40B4-BE49-F238E27FC236}">
                <a16:creationId xmlns:a16="http://schemas.microsoft.com/office/drawing/2014/main" id="{CEC3D10A-447D-63D9-0D8C-08045CDD0ED9}"/>
              </a:ext>
            </a:extLst>
          </p:cNvPr>
          <p:cNvSpPr/>
          <p:nvPr/>
        </p:nvSpPr>
        <p:spPr>
          <a:xfrm>
            <a:off x="0" y="-33325"/>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3" name="Picture 2" descr="A logo with a red and blue flower&#10;&#10;Description automatically generated">
            <a:extLst>
              <a:ext uri="{FF2B5EF4-FFF2-40B4-BE49-F238E27FC236}">
                <a16:creationId xmlns:a16="http://schemas.microsoft.com/office/drawing/2014/main" id="{EFC2BAA7-7F21-772C-C1E4-E1902C1684A2}"/>
              </a:ext>
            </a:extLst>
          </p:cNvPr>
          <p:cNvPicPr>
            <a:picLocks noChangeAspect="1"/>
          </p:cNvPicPr>
          <p:nvPr/>
        </p:nvPicPr>
        <p:blipFill>
          <a:blip r:embed="rId3"/>
          <a:stretch>
            <a:fillRect/>
          </a:stretch>
        </p:blipFill>
        <p:spPr>
          <a:xfrm>
            <a:off x="592759" y="123591"/>
            <a:ext cx="931241" cy="956345"/>
          </a:xfrm>
          <a:prstGeom prst="rect">
            <a:avLst/>
          </a:prstGeom>
        </p:spPr>
      </p:pic>
      <p:pic>
        <p:nvPicPr>
          <p:cNvPr id="4" name="Picture 3">
            <a:extLst>
              <a:ext uri="{FF2B5EF4-FFF2-40B4-BE49-F238E27FC236}">
                <a16:creationId xmlns:a16="http://schemas.microsoft.com/office/drawing/2014/main" id="{B2AD23FE-D354-0CB1-BF12-B45ACF83A5A4}"/>
              </a:ext>
            </a:extLst>
          </p:cNvPr>
          <p:cNvPicPr>
            <a:picLocks noChangeAspect="1"/>
          </p:cNvPicPr>
          <p:nvPr/>
        </p:nvPicPr>
        <p:blipFill rotWithShape="1">
          <a:blip r:embed="rId4"/>
          <a:srcRect b="13695"/>
          <a:stretch/>
        </p:blipFill>
        <p:spPr>
          <a:xfrm>
            <a:off x="1714976" y="41233"/>
            <a:ext cx="1201565" cy="1038703"/>
          </a:xfrm>
          <a:prstGeom prst="rect">
            <a:avLst/>
          </a:prstGeom>
        </p:spPr>
      </p:pic>
      <p:cxnSp>
        <p:nvCxnSpPr>
          <p:cNvPr id="6" name="Straight Connector 5">
            <a:extLst>
              <a:ext uri="{FF2B5EF4-FFF2-40B4-BE49-F238E27FC236}">
                <a16:creationId xmlns:a16="http://schemas.microsoft.com/office/drawing/2014/main" id="{7FF600AA-F040-9BF7-4B60-F88AC049E6C4}"/>
              </a:ext>
            </a:extLst>
          </p:cNvPr>
          <p:cNvCxnSpPr>
            <a:cxnSpLocks/>
          </p:cNvCxnSpPr>
          <p:nvPr/>
        </p:nvCxnSpPr>
        <p:spPr>
          <a:xfrm>
            <a:off x="1668691" y="170948"/>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D0C14903-30D1-44F8-FCC3-A4AF8268D704}"/>
              </a:ext>
            </a:extLst>
          </p:cNvPr>
          <p:cNvSpPr txBox="1"/>
          <p:nvPr/>
        </p:nvSpPr>
        <p:spPr>
          <a:xfrm>
            <a:off x="11157857" y="2830286"/>
            <a:ext cx="184731" cy="369332"/>
          </a:xfrm>
          <a:prstGeom prst="rect">
            <a:avLst/>
          </a:prstGeom>
          <a:noFill/>
        </p:spPr>
        <p:txBody>
          <a:bodyPr wrap="none" rtlCol="0">
            <a:spAutoFit/>
          </a:bodyPr>
          <a:lstStyle/>
          <a:p>
            <a:endParaRPr lang="es-ES_tradnl"/>
          </a:p>
        </p:txBody>
      </p:sp>
      <p:grpSp>
        <p:nvGrpSpPr>
          <p:cNvPr id="43" name="Group 42">
            <a:extLst>
              <a:ext uri="{FF2B5EF4-FFF2-40B4-BE49-F238E27FC236}">
                <a16:creationId xmlns:a16="http://schemas.microsoft.com/office/drawing/2014/main" id="{833F51D6-E7EC-8C46-9E15-5D7A765A6475}"/>
              </a:ext>
            </a:extLst>
          </p:cNvPr>
          <p:cNvGrpSpPr/>
          <p:nvPr/>
        </p:nvGrpSpPr>
        <p:grpSpPr>
          <a:xfrm>
            <a:off x="10523309" y="-307564"/>
            <a:ext cx="1853825" cy="2012381"/>
            <a:chOff x="10523309" y="-307564"/>
            <a:chExt cx="1853825" cy="2012381"/>
          </a:xfrm>
        </p:grpSpPr>
        <p:pic>
          <p:nvPicPr>
            <p:cNvPr id="24" name="Graphic 23" descr="Gears outline">
              <a:extLst>
                <a:ext uri="{FF2B5EF4-FFF2-40B4-BE49-F238E27FC236}">
                  <a16:creationId xmlns:a16="http://schemas.microsoft.com/office/drawing/2014/main" id="{0C6731FA-1CC8-383A-070F-5E0D60F4720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27" name="Graphic 26" descr="Single gear outline">
              <a:extLst>
                <a:ext uri="{FF2B5EF4-FFF2-40B4-BE49-F238E27FC236}">
                  <a16:creationId xmlns:a16="http://schemas.microsoft.com/office/drawing/2014/main" id="{F189F2DC-B103-1CB2-7CBA-15E999253FE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sp>
        <p:nvSpPr>
          <p:cNvPr id="10" name="TextBox 9">
            <a:extLst>
              <a:ext uri="{FF2B5EF4-FFF2-40B4-BE49-F238E27FC236}">
                <a16:creationId xmlns:a16="http://schemas.microsoft.com/office/drawing/2014/main" id="{E3B42A39-7A21-B932-9ED3-F90D9D4054F9}"/>
              </a:ext>
            </a:extLst>
          </p:cNvPr>
          <p:cNvSpPr txBox="1"/>
          <p:nvPr/>
        </p:nvSpPr>
        <p:spPr>
          <a:xfrm>
            <a:off x="2255134" y="1605584"/>
            <a:ext cx="7681721" cy="707886"/>
          </a:xfrm>
          <a:prstGeom prst="rect">
            <a:avLst/>
          </a:prstGeom>
          <a:noFill/>
        </p:spPr>
        <p:txBody>
          <a:bodyPr wrap="square" rtlCol="0">
            <a:spAutoFit/>
          </a:bodyPr>
          <a:lstStyle/>
          <a:p>
            <a:pPr algn="ctr"/>
            <a:r>
              <a:rPr lang="es-ES_tradnl" sz="4000">
                <a:solidFill>
                  <a:srgbClr val="FCD300"/>
                </a:solidFill>
                <a:latin typeface="☞MUSEOSANS-900" panose="02000000000000000000" pitchFamily="2" charset="77"/>
              </a:rPr>
              <a:t>INSTANCIAS DE PROGRAMA</a:t>
            </a:r>
          </a:p>
        </p:txBody>
      </p:sp>
      <p:pic>
        <p:nvPicPr>
          <p:cNvPr id="9" name="Picture 8">
            <a:extLst>
              <a:ext uri="{FF2B5EF4-FFF2-40B4-BE49-F238E27FC236}">
                <a16:creationId xmlns:a16="http://schemas.microsoft.com/office/drawing/2014/main" id="{592B734C-B0C1-1404-DE81-D7D8B237D656}"/>
              </a:ext>
            </a:extLst>
          </p:cNvPr>
          <p:cNvPicPr>
            <a:picLocks noChangeAspect="1"/>
          </p:cNvPicPr>
          <p:nvPr/>
        </p:nvPicPr>
        <p:blipFill>
          <a:blip r:embed="rId9"/>
          <a:stretch>
            <a:fillRect/>
          </a:stretch>
        </p:blipFill>
        <p:spPr>
          <a:xfrm>
            <a:off x="4098598" y="2642376"/>
            <a:ext cx="3907716" cy="3899884"/>
          </a:xfrm>
          <a:prstGeom prst="rect">
            <a:avLst/>
          </a:prstGeom>
        </p:spPr>
      </p:pic>
    </p:spTree>
    <p:extLst>
      <p:ext uri="{BB962C8B-B14F-4D97-AF65-F5344CB8AC3E}">
        <p14:creationId xmlns:p14="http://schemas.microsoft.com/office/powerpoint/2010/main" val="3879955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3"/>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4"/>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349318" y="4603551"/>
            <a:ext cx="3161212" cy="1122602"/>
          </a:xfrm>
          <a:prstGeom prst="roundRect">
            <a:avLst/>
          </a:prstGeom>
          <a:solidFill>
            <a:srgbClr val="FB5557"/>
          </a:solidFill>
          <a:ln w="38100">
            <a:solidFill>
              <a:srgbClr val="FCBB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useo Sans 500" panose="02000000000000000000" pitchFamily="2" charset="77"/>
              </a:rPr>
              <a:t>Jamboree Mundial al Aire </a:t>
            </a:r>
            <a:r>
              <a:rPr lang="en-US" sz="1400" err="1">
                <a:solidFill>
                  <a:schemeClr val="bg1"/>
                </a:solidFill>
                <a:latin typeface="Museo Sans 500" panose="02000000000000000000" pitchFamily="2" charset="77"/>
              </a:rPr>
              <a:t>permite</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comunicarse</a:t>
            </a:r>
            <a:r>
              <a:rPr lang="en-US" sz="1400">
                <a:solidFill>
                  <a:schemeClr val="bg1"/>
                </a:solidFill>
                <a:latin typeface="Museo Sans 500" panose="02000000000000000000" pitchFamily="2" charset="77"/>
              </a:rPr>
              <a:t> con </a:t>
            </a:r>
            <a:r>
              <a:rPr lang="en-US" sz="1400" err="1">
                <a:solidFill>
                  <a:schemeClr val="bg1"/>
                </a:solidFill>
                <a:latin typeface="Museo Sans 500" panose="02000000000000000000" pitchFamily="2" charset="77"/>
              </a:rPr>
              <a:t>otros</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por</a:t>
            </a:r>
            <a:r>
              <a:rPr lang="en-US" sz="1400">
                <a:solidFill>
                  <a:schemeClr val="bg1"/>
                </a:solidFill>
                <a:latin typeface="Museo Sans 500" panose="02000000000000000000" pitchFamily="2" charset="77"/>
              </a:rPr>
              <a:t> medio de la radio y la internet, </a:t>
            </a:r>
            <a:r>
              <a:rPr lang="en-US" sz="1400" err="1">
                <a:solidFill>
                  <a:schemeClr val="bg1"/>
                </a:solidFill>
                <a:latin typeface="Museo Sans 500" panose="02000000000000000000" pitchFamily="2" charset="77"/>
              </a:rPr>
              <a:t>dando</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una</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experiencia</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divertida</a:t>
            </a:r>
            <a:r>
              <a:rPr lang="en-US" sz="1400">
                <a:solidFill>
                  <a:schemeClr val="bg1"/>
                </a:solidFill>
                <a:latin typeface="Museo Sans 500" panose="02000000000000000000" pitchFamily="2" charset="77"/>
              </a:rPr>
              <a:t> y </a:t>
            </a:r>
            <a:r>
              <a:rPr lang="en-US" sz="1400" err="1">
                <a:solidFill>
                  <a:schemeClr val="bg1"/>
                </a:solidFill>
                <a:latin typeface="Museo Sans 500" panose="02000000000000000000" pitchFamily="2" charset="77"/>
              </a:rPr>
              <a:t>educacional</a:t>
            </a:r>
            <a:r>
              <a:rPr lang="en-US" sz="1400">
                <a:solidFill>
                  <a:schemeClr val="bg1"/>
                </a:solidFill>
                <a:latin typeface="Museo Sans 500" panose="02000000000000000000" pitchFamily="2" charset="77"/>
              </a:rPr>
              <a:t>. </a:t>
            </a:r>
            <a:endParaRPr lang="es-ES_tradnl" sz="1400">
              <a:solidFill>
                <a:schemeClr val="bg1"/>
              </a:solidFill>
              <a:effectLst/>
              <a:latin typeface="Museo Sans 500" panose="02000000000000000000" pitchFamily="2" charset="77"/>
            </a:endParaRPr>
          </a:p>
        </p:txBody>
      </p:sp>
      <p:sp>
        <p:nvSpPr>
          <p:cNvPr id="19" name="TextBox 18">
            <a:extLst>
              <a:ext uri="{FF2B5EF4-FFF2-40B4-BE49-F238E27FC236}">
                <a16:creationId xmlns:a16="http://schemas.microsoft.com/office/drawing/2014/main" id="{705C2F77-D6D5-FEF0-6959-1F08BEC014E8}"/>
              </a:ext>
            </a:extLst>
          </p:cNvPr>
          <p:cNvSpPr txBox="1"/>
          <p:nvPr/>
        </p:nvSpPr>
        <p:spPr>
          <a:xfrm>
            <a:off x="5029104" y="2431065"/>
            <a:ext cx="6461184" cy="4247317"/>
          </a:xfrm>
          <a:prstGeom prst="rect">
            <a:avLst/>
          </a:prstGeom>
          <a:noFill/>
        </p:spPr>
        <p:txBody>
          <a:bodyPr wrap="square" rtlCol="0">
            <a:spAutoFit/>
          </a:bodyPr>
          <a:lstStyle/>
          <a:p>
            <a:pPr algn="just" rtl="0" fontAlgn="base"/>
            <a:r>
              <a:rPr lang="es-CR" sz="1800" b="0" i="0">
                <a:solidFill>
                  <a:srgbClr val="000000"/>
                </a:solidFill>
                <a:effectLst/>
                <a:highlight>
                  <a:srgbClr val="FFFFFF"/>
                </a:highlight>
                <a:latin typeface="Avenir Book" panose="02000503020000020003" pitchFamily="2" charset="0"/>
              </a:rPr>
              <a:t>Provee de oportunidades excitantes para los jóvenes a explorar la tecnología y desarrollar competencias técnicas incluyendo el fomento a la innovación y creatividad a través de la comunicación con otros Scouts. Un amplio grupo de actividades usando la tecnología de comunicación son los métodos base para lograr dichos objetivos. El evento busca promover la calidad en el escultismo de una manera fiel al propósito, principios y el método, siendo consistente con las necesidades y aspiraciones de los jóvenes del mundo actual. </a:t>
            </a:r>
          </a:p>
          <a:p>
            <a:pPr algn="just" rtl="0" fontAlgn="base"/>
            <a:endParaRPr lang="es-CR" b="0" i="0">
              <a:solidFill>
                <a:srgbClr val="000000"/>
              </a:solidFill>
              <a:effectLst/>
              <a:highlight>
                <a:srgbClr val="FFFFFF"/>
              </a:highlight>
              <a:latin typeface="Avenir Book" panose="02000503020000020003" pitchFamily="2" charset="0"/>
            </a:endParaRPr>
          </a:p>
          <a:p>
            <a:pPr algn="just" rtl="0" fontAlgn="base"/>
            <a:r>
              <a:rPr lang="es-CR" sz="1800" b="0" i="0">
                <a:solidFill>
                  <a:srgbClr val="000000"/>
                </a:solidFill>
                <a:effectLst/>
                <a:highlight>
                  <a:srgbClr val="FFFFFF"/>
                </a:highlight>
                <a:latin typeface="Avenir Book" panose="02000503020000020003" pitchFamily="2" charset="0"/>
              </a:rPr>
              <a:t>El programa del JOTA-JOTI será una reflexión de la Promesa, Ley, Principios y Método Scout, como está definido en la Constitución de la WOSM, y también reflejará las políticas actuales e iniciativas de la WOSM relativa al programa juvenil para todas las edades.</a:t>
            </a:r>
            <a:endParaRPr lang="es-CR" b="0" i="0">
              <a:solidFill>
                <a:srgbClr val="000000"/>
              </a:solidFill>
              <a:effectLst/>
              <a:highlight>
                <a:srgbClr val="FFFFFF"/>
              </a:highlight>
              <a:latin typeface="Avenir Book" panose="02000503020000020003" pitchFamily="2"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3996425" y="1396833"/>
            <a:ext cx="8078161" cy="461665"/>
          </a:xfrm>
          <a:prstGeom prst="rect">
            <a:avLst/>
          </a:prstGeom>
          <a:noFill/>
        </p:spPr>
        <p:txBody>
          <a:bodyPr wrap="square" rtlCol="0">
            <a:spAutoFit/>
          </a:bodyPr>
          <a:lstStyle/>
          <a:p>
            <a:pPr algn="ctr"/>
            <a:r>
              <a:rPr lang="es-ES_tradnl" sz="2400" b="1">
                <a:solidFill>
                  <a:srgbClr val="2C1261"/>
                </a:solidFill>
                <a:latin typeface="☞MUSEOSANS-900" panose="02000000000000000000" pitchFamily="2" charset="77"/>
              </a:rPr>
              <a:t>JAMBOREE OVER THE AIR – OVER THE INTERNET</a:t>
            </a:r>
          </a:p>
        </p:txBody>
      </p:sp>
      <p:sp>
        <p:nvSpPr>
          <p:cNvPr id="7" name="TextBox 6">
            <a:extLst>
              <a:ext uri="{FF2B5EF4-FFF2-40B4-BE49-F238E27FC236}">
                <a16:creationId xmlns:a16="http://schemas.microsoft.com/office/drawing/2014/main" id="{71B46D2E-1033-A408-91F6-1CD4F95E25AF}"/>
              </a:ext>
            </a:extLst>
          </p:cNvPr>
          <p:cNvSpPr txBox="1"/>
          <p:nvPr/>
        </p:nvSpPr>
        <p:spPr>
          <a:xfrm>
            <a:off x="5636842" y="1959623"/>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grpSp>
        <p:nvGrpSpPr>
          <p:cNvPr id="30" name="Group 29">
            <a:extLst>
              <a:ext uri="{FF2B5EF4-FFF2-40B4-BE49-F238E27FC236}">
                <a16:creationId xmlns:a16="http://schemas.microsoft.com/office/drawing/2014/main" id="{3607EF30-05A9-9937-B2AB-AAFE14C6A38A}"/>
              </a:ext>
            </a:extLst>
          </p:cNvPr>
          <p:cNvGrpSpPr/>
          <p:nvPr/>
        </p:nvGrpSpPr>
        <p:grpSpPr>
          <a:xfrm flipH="1">
            <a:off x="-112474" y="-328716"/>
            <a:ext cx="1853825" cy="2012381"/>
            <a:chOff x="10523309" y="-307564"/>
            <a:chExt cx="1853825" cy="2012381"/>
          </a:xfrm>
        </p:grpSpPr>
        <p:pic>
          <p:nvPicPr>
            <p:cNvPr id="31" name="Graphic 30" descr="Gears outline">
              <a:extLst>
                <a:ext uri="{FF2B5EF4-FFF2-40B4-BE49-F238E27FC236}">
                  <a16:creationId xmlns:a16="http://schemas.microsoft.com/office/drawing/2014/main" id="{9E5C4BBC-2F1D-9A57-006F-31926BFEEE18}"/>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32" name="Graphic 31" descr="Single gear outline">
              <a:extLst>
                <a:ext uri="{FF2B5EF4-FFF2-40B4-BE49-F238E27FC236}">
                  <a16:creationId xmlns:a16="http://schemas.microsoft.com/office/drawing/2014/main" id="{1A762140-2C15-71E0-8442-96525233796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35" name="Picture 34">
            <a:extLst>
              <a:ext uri="{FF2B5EF4-FFF2-40B4-BE49-F238E27FC236}">
                <a16:creationId xmlns:a16="http://schemas.microsoft.com/office/drawing/2014/main" id="{CEA518DE-CF4E-9E68-FEDC-023AFCC511CE}"/>
              </a:ext>
            </a:extLst>
          </p:cNvPr>
          <p:cNvPicPr>
            <a:picLocks noChangeAspect="1"/>
          </p:cNvPicPr>
          <p:nvPr/>
        </p:nvPicPr>
        <p:blipFill>
          <a:blip r:embed="rId9"/>
          <a:stretch>
            <a:fillRect/>
          </a:stretch>
        </p:blipFill>
        <p:spPr>
          <a:xfrm>
            <a:off x="701712" y="1553086"/>
            <a:ext cx="2456425" cy="2477718"/>
          </a:xfrm>
          <a:prstGeom prst="ellipse">
            <a:avLst/>
          </a:prstGeom>
        </p:spPr>
      </p:pic>
      <p:grpSp>
        <p:nvGrpSpPr>
          <p:cNvPr id="44" name="Group 43">
            <a:extLst>
              <a:ext uri="{FF2B5EF4-FFF2-40B4-BE49-F238E27FC236}">
                <a16:creationId xmlns:a16="http://schemas.microsoft.com/office/drawing/2014/main" id="{16208479-A999-2E3D-2496-BBC4EFDC3632}"/>
              </a:ext>
            </a:extLst>
          </p:cNvPr>
          <p:cNvGrpSpPr/>
          <p:nvPr/>
        </p:nvGrpSpPr>
        <p:grpSpPr>
          <a:xfrm>
            <a:off x="616091" y="6298901"/>
            <a:ext cx="2627667" cy="563084"/>
            <a:chOff x="672907" y="6311949"/>
            <a:chExt cx="2627667" cy="563084"/>
          </a:xfrm>
        </p:grpSpPr>
        <p:sp>
          <p:nvSpPr>
            <p:cNvPr id="36" name="Round Same Side Corner Rectangle 35">
              <a:extLst>
                <a:ext uri="{FF2B5EF4-FFF2-40B4-BE49-F238E27FC236}">
                  <a16:creationId xmlns:a16="http://schemas.microsoft.com/office/drawing/2014/main" id="{8102845F-BF9C-B32B-0D9F-EC9F37336DB1}"/>
                </a:ext>
              </a:extLst>
            </p:cNvPr>
            <p:cNvSpPr/>
            <p:nvPr/>
          </p:nvSpPr>
          <p:spPr>
            <a:xfrm>
              <a:off x="672907" y="6328376"/>
              <a:ext cx="583267" cy="538772"/>
            </a:xfrm>
            <a:prstGeom prst="round2SameRect">
              <a:avLst/>
            </a:prstGeom>
            <a:solidFill>
              <a:srgbClr val="FFD300"/>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7" name="Round Same Side Corner Rectangle 36">
              <a:extLst>
                <a:ext uri="{FF2B5EF4-FFF2-40B4-BE49-F238E27FC236}">
                  <a16:creationId xmlns:a16="http://schemas.microsoft.com/office/drawing/2014/main" id="{015106B6-6761-17A5-2A23-614D26175A05}"/>
                </a:ext>
              </a:extLst>
            </p:cNvPr>
            <p:cNvSpPr/>
            <p:nvPr/>
          </p:nvSpPr>
          <p:spPr>
            <a:xfrm>
              <a:off x="1290532" y="6315601"/>
              <a:ext cx="639393" cy="551546"/>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8" name="Round Same Side Corner Rectangle 37">
              <a:extLst>
                <a:ext uri="{FF2B5EF4-FFF2-40B4-BE49-F238E27FC236}">
                  <a16:creationId xmlns:a16="http://schemas.microsoft.com/office/drawing/2014/main" id="{ECD97BD1-92A5-BA32-8D94-A33C7E8883EC}"/>
                </a:ext>
              </a:extLst>
            </p:cNvPr>
            <p:cNvSpPr/>
            <p:nvPr/>
          </p:nvSpPr>
          <p:spPr>
            <a:xfrm>
              <a:off x="1964285" y="6315602"/>
              <a:ext cx="639393" cy="551546"/>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9" name="Round Same Side Corner Rectangle 38">
              <a:extLst>
                <a:ext uri="{FF2B5EF4-FFF2-40B4-BE49-F238E27FC236}">
                  <a16:creationId xmlns:a16="http://schemas.microsoft.com/office/drawing/2014/main" id="{C0603E82-3A0D-EAB8-29A6-9FD2C55EB61C}"/>
                </a:ext>
              </a:extLst>
            </p:cNvPr>
            <p:cNvSpPr/>
            <p:nvPr/>
          </p:nvSpPr>
          <p:spPr>
            <a:xfrm>
              <a:off x="2638038" y="6315602"/>
              <a:ext cx="639393" cy="551546"/>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40" name="Picture 39" descr="A white line on a black background&#10;&#10;Description automatically generated">
              <a:extLst>
                <a:ext uri="{FF2B5EF4-FFF2-40B4-BE49-F238E27FC236}">
                  <a16:creationId xmlns:a16="http://schemas.microsoft.com/office/drawing/2014/main" id="{2CEB51A6-A980-6755-FBFB-785257C69F98}"/>
                </a:ext>
              </a:extLst>
            </p:cNvPr>
            <p:cNvPicPr>
              <a:picLocks noChangeAspect="1"/>
            </p:cNvPicPr>
            <p:nvPr/>
          </p:nvPicPr>
          <p:blipFill>
            <a:blip r:embed="rId10"/>
            <a:stretch>
              <a:fillRect/>
            </a:stretch>
          </p:blipFill>
          <p:spPr>
            <a:xfrm>
              <a:off x="749012" y="6328376"/>
              <a:ext cx="374930" cy="538771"/>
            </a:xfrm>
            <a:prstGeom prst="rect">
              <a:avLst/>
            </a:prstGeom>
          </p:spPr>
        </p:pic>
        <p:pic>
          <p:nvPicPr>
            <p:cNvPr id="41" name="Picture 40" descr="A white hand with a black background&#10;&#10;Description automatically generated">
              <a:extLst>
                <a:ext uri="{FF2B5EF4-FFF2-40B4-BE49-F238E27FC236}">
                  <a16:creationId xmlns:a16="http://schemas.microsoft.com/office/drawing/2014/main" id="{2441CCA3-1417-6BF4-5AA8-8E540BCFACB1}"/>
                </a:ext>
              </a:extLst>
            </p:cNvPr>
            <p:cNvPicPr>
              <a:picLocks noChangeAspect="1"/>
            </p:cNvPicPr>
            <p:nvPr/>
          </p:nvPicPr>
          <p:blipFill>
            <a:blip r:embed="rId11"/>
            <a:stretch>
              <a:fillRect/>
            </a:stretch>
          </p:blipFill>
          <p:spPr>
            <a:xfrm>
              <a:off x="1398656" y="6336262"/>
              <a:ext cx="374930" cy="538771"/>
            </a:xfrm>
            <a:prstGeom prst="rect">
              <a:avLst/>
            </a:prstGeom>
          </p:spPr>
        </p:pic>
        <p:pic>
          <p:nvPicPr>
            <p:cNvPr id="42" name="Picture 41" descr="A white line drawing of a flower&#10;&#10;Description automatically generated">
              <a:extLst>
                <a:ext uri="{FF2B5EF4-FFF2-40B4-BE49-F238E27FC236}">
                  <a16:creationId xmlns:a16="http://schemas.microsoft.com/office/drawing/2014/main" id="{C815045E-2851-7A76-938C-ECF9807584BD}"/>
                </a:ext>
              </a:extLst>
            </p:cNvPr>
            <p:cNvPicPr>
              <a:picLocks noChangeAspect="1"/>
            </p:cNvPicPr>
            <p:nvPr/>
          </p:nvPicPr>
          <p:blipFill>
            <a:blip r:embed="rId12"/>
            <a:stretch>
              <a:fillRect/>
            </a:stretch>
          </p:blipFill>
          <p:spPr>
            <a:xfrm>
              <a:off x="2015953" y="6311949"/>
              <a:ext cx="587726" cy="555199"/>
            </a:xfrm>
            <a:prstGeom prst="rect">
              <a:avLst/>
            </a:prstGeom>
          </p:spPr>
        </p:pic>
        <p:pic>
          <p:nvPicPr>
            <p:cNvPr id="43" name="Picture 42" descr="A white line on a black background&#10;&#10;Description automatically generated">
              <a:extLst>
                <a:ext uri="{FF2B5EF4-FFF2-40B4-BE49-F238E27FC236}">
                  <a16:creationId xmlns:a16="http://schemas.microsoft.com/office/drawing/2014/main" id="{39E96FBE-101E-C704-357D-AC3371B0E939}"/>
                </a:ext>
              </a:extLst>
            </p:cNvPr>
            <p:cNvPicPr>
              <a:picLocks noChangeAspect="1"/>
            </p:cNvPicPr>
            <p:nvPr/>
          </p:nvPicPr>
          <p:blipFill>
            <a:blip r:embed="rId13"/>
            <a:stretch>
              <a:fillRect/>
            </a:stretch>
          </p:blipFill>
          <p:spPr>
            <a:xfrm>
              <a:off x="2701728" y="6334706"/>
              <a:ext cx="598846" cy="526111"/>
            </a:xfrm>
            <a:prstGeom prst="rect">
              <a:avLst/>
            </a:prstGeom>
          </p:spPr>
        </p:pic>
      </p:grpSp>
    </p:spTree>
    <p:extLst>
      <p:ext uri="{BB962C8B-B14F-4D97-AF65-F5344CB8AC3E}">
        <p14:creationId xmlns:p14="http://schemas.microsoft.com/office/powerpoint/2010/main" val="2597824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410319" y="4482484"/>
            <a:ext cx="3274425" cy="1216955"/>
          </a:xfrm>
          <a:prstGeom prst="roundRect">
            <a:avLst/>
          </a:prstGeom>
          <a:solidFill>
            <a:srgbClr val="2C1261"/>
          </a:solidFill>
          <a:ln w="38100">
            <a:solidFill>
              <a:srgbClr val="E40C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useo Sans 500" panose="02000000000000000000" pitchFamily="2" charset="77"/>
              </a:rPr>
              <a:t>Taller </a:t>
            </a:r>
            <a:r>
              <a:rPr lang="en-US" sz="1400" err="1">
                <a:solidFill>
                  <a:schemeClr val="bg1"/>
                </a:solidFill>
                <a:latin typeface="Museo Sans 500" panose="02000000000000000000" pitchFamily="2" charset="77"/>
              </a:rPr>
              <a:t>nacional</a:t>
            </a:r>
            <a:r>
              <a:rPr lang="en-US" sz="1400">
                <a:solidFill>
                  <a:schemeClr val="bg1"/>
                </a:solidFill>
                <a:latin typeface="Museo Sans 500" panose="02000000000000000000" pitchFamily="2" charset="77"/>
              </a:rPr>
              <a:t> de </a:t>
            </a:r>
            <a:r>
              <a:rPr lang="en-US" sz="1400" err="1">
                <a:solidFill>
                  <a:schemeClr val="bg1"/>
                </a:solidFill>
                <a:latin typeface="Museo Sans 500" panose="02000000000000000000" pitchFamily="2" charset="77"/>
              </a:rPr>
              <a:t>liderazgo</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juvenil</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donde</a:t>
            </a:r>
            <a:r>
              <a:rPr lang="en-US" sz="1400">
                <a:solidFill>
                  <a:schemeClr val="bg1"/>
                </a:solidFill>
                <a:latin typeface="Museo Sans 500" panose="02000000000000000000" pitchFamily="2" charset="77"/>
              </a:rPr>
              <a:t> las personas </a:t>
            </a:r>
            <a:r>
              <a:rPr lang="en-US" sz="1400" err="1">
                <a:solidFill>
                  <a:schemeClr val="bg1"/>
                </a:solidFill>
                <a:latin typeface="Museo Sans 500" panose="02000000000000000000" pitchFamily="2" charset="77"/>
              </a:rPr>
              <a:t>protagonistas</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aprenden</a:t>
            </a:r>
            <a:r>
              <a:rPr lang="en-US" sz="1400">
                <a:solidFill>
                  <a:schemeClr val="bg1"/>
                </a:solidFill>
                <a:latin typeface="Museo Sans 500" panose="02000000000000000000" pitchFamily="2" charset="77"/>
              </a:rPr>
              <a:t> y </a:t>
            </a:r>
            <a:r>
              <a:rPr lang="en-US" sz="1400" err="1">
                <a:solidFill>
                  <a:schemeClr val="bg1"/>
                </a:solidFill>
                <a:latin typeface="Museo Sans 500" panose="02000000000000000000" pitchFamily="2" charset="77"/>
              </a:rPr>
              <a:t>descubren</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nuevas</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herramientas</a:t>
            </a:r>
            <a:r>
              <a:rPr lang="en-US" sz="1400">
                <a:solidFill>
                  <a:schemeClr val="bg1"/>
                </a:solidFill>
                <a:latin typeface="Museo Sans 500" panose="02000000000000000000" pitchFamily="2" charset="77"/>
              </a:rPr>
              <a:t> para </a:t>
            </a:r>
            <a:r>
              <a:rPr lang="en-US" sz="1400" err="1">
                <a:solidFill>
                  <a:schemeClr val="bg1"/>
                </a:solidFill>
                <a:latin typeface="Museo Sans 500" panose="02000000000000000000" pitchFamily="2" charset="77"/>
              </a:rPr>
              <a:t>convertirse</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en</a:t>
            </a:r>
            <a:r>
              <a:rPr lang="en-US" sz="1400">
                <a:solidFill>
                  <a:schemeClr val="bg1"/>
                </a:solidFill>
                <a:latin typeface="Museo Sans 500" panose="02000000000000000000" pitchFamily="2" charset="77"/>
              </a:rPr>
              <a:t> </a:t>
            </a:r>
            <a:r>
              <a:rPr lang="en-US" sz="1400" err="1">
                <a:solidFill>
                  <a:schemeClr val="bg1"/>
                </a:solidFill>
                <a:latin typeface="Museo Sans 500" panose="02000000000000000000" pitchFamily="2" charset="77"/>
              </a:rPr>
              <a:t>agentes</a:t>
            </a:r>
            <a:r>
              <a:rPr lang="en-US" sz="1400">
                <a:solidFill>
                  <a:schemeClr val="bg1"/>
                </a:solidFill>
                <a:latin typeface="Museo Sans 500" panose="02000000000000000000" pitchFamily="2" charset="77"/>
              </a:rPr>
              <a:t> de </a:t>
            </a:r>
            <a:r>
              <a:rPr lang="en-US" sz="1400" err="1">
                <a:solidFill>
                  <a:schemeClr val="bg1"/>
                </a:solidFill>
                <a:latin typeface="Museo Sans 500" panose="02000000000000000000" pitchFamily="2" charset="77"/>
              </a:rPr>
              <a:t>cambio</a:t>
            </a:r>
            <a:r>
              <a:rPr lang="en-US" sz="1400">
                <a:solidFill>
                  <a:schemeClr val="bg1"/>
                </a:solidFill>
                <a:latin typeface="Museo Sans 500" panose="02000000000000000000" pitchFamily="2" charset="77"/>
              </a:rPr>
              <a:t>.</a:t>
            </a:r>
            <a:endParaRPr lang="es-ES_tradnl" sz="1400">
              <a:solidFill>
                <a:schemeClr val="bg1"/>
              </a:solidFill>
              <a:effectLst/>
              <a:latin typeface="Museo Sans 500" panose="02000000000000000000" pitchFamily="2" charset="77"/>
            </a:endParaRPr>
          </a:p>
        </p:txBody>
      </p:sp>
      <p:sp>
        <p:nvSpPr>
          <p:cNvPr id="19" name="TextBox 18">
            <a:extLst>
              <a:ext uri="{FF2B5EF4-FFF2-40B4-BE49-F238E27FC236}">
                <a16:creationId xmlns:a16="http://schemas.microsoft.com/office/drawing/2014/main" id="{705C2F77-D6D5-FEF0-6959-1F08BEC014E8}"/>
              </a:ext>
            </a:extLst>
          </p:cNvPr>
          <p:cNvSpPr txBox="1"/>
          <p:nvPr/>
        </p:nvSpPr>
        <p:spPr>
          <a:xfrm>
            <a:off x="4938356" y="2478010"/>
            <a:ext cx="6461184" cy="3970318"/>
          </a:xfrm>
          <a:prstGeom prst="rect">
            <a:avLst/>
          </a:prstGeom>
          <a:noFill/>
        </p:spPr>
        <p:txBody>
          <a:bodyPr wrap="square" rtlCol="0">
            <a:spAutoFit/>
          </a:bodyPr>
          <a:lstStyle/>
          <a:p>
            <a:pPr algn="just" fontAlgn="base"/>
            <a:r>
              <a:rPr lang="es-ES" b="0" i="0">
                <a:solidFill>
                  <a:srgbClr val="000000"/>
                </a:solidFill>
                <a:effectLst/>
                <a:highlight>
                  <a:srgbClr val="FFFFFF"/>
                </a:highlight>
                <a:latin typeface="Avenir Book" panose="02000503020000020003" pitchFamily="2" charset="0"/>
              </a:rPr>
              <a:t>La Misión del Movimiento Guía y Scout es contribuir a la educación de los jóvenes, a través de un sistema de valores basado en la Promesa y la Ley Guía y Scout, para ayudar a construir un mundo mejor donde las personas son auto-cumplida como individuos y desempeñar un papel constructivo en la sociedad.</a:t>
            </a:r>
          </a:p>
          <a:p>
            <a:pPr algn="just" fontAlgn="base"/>
            <a:endParaRPr lang="es-ES">
              <a:solidFill>
                <a:srgbClr val="000000"/>
              </a:solidFill>
              <a:highlight>
                <a:srgbClr val="FFFFFF"/>
              </a:highlight>
              <a:latin typeface="Avenir Book" panose="02000503020000020003" pitchFamily="2" charset="0"/>
            </a:endParaRPr>
          </a:p>
          <a:p>
            <a:pPr algn="just" fontAlgn="base"/>
            <a:r>
              <a:rPr lang="en-US">
                <a:solidFill>
                  <a:srgbClr val="000000"/>
                </a:solidFill>
                <a:highlight>
                  <a:srgbClr val="FFFFFF"/>
                </a:highlight>
                <a:latin typeface="Avenir Book" panose="02000503020000020003" pitchFamily="2" charset="0"/>
              </a:rPr>
              <a:t>EL CRLT </a:t>
            </a:r>
            <a:r>
              <a:rPr lang="en-US" err="1">
                <a:solidFill>
                  <a:srgbClr val="000000"/>
                </a:solidFill>
                <a:highlight>
                  <a:srgbClr val="FFFFFF"/>
                </a:highlight>
                <a:latin typeface="Avenir Book" panose="02000503020000020003" pitchFamily="2" charset="0"/>
              </a:rPr>
              <a:t>encarna</a:t>
            </a:r>
            <a:r>
              <a:rPr lang="en-US">
                <a:solidFill>
                  <a:srgbClr val="000000"/>
                </a:solidFill>
                <a:highlight>
                  <a:srgbClr val="FFFFFF"/>
                </a:highlight>
                <a:latin typeface="Avenir Book" panose="02000503020000020003" pitchFamily="2" charset="0"/>
              </a:rPr>
              <a:t> la </a:t>
            </a:r>
            <a:r>
              <a:rPr lang="en-US" err="1">
                <a:solidFill>
                  <a:srgbClr val="000000"/>
                </a:solidFill>
                <a:highlight>
                  <a:srgbClr val="FFFFFF"/>
                </a:highlight>
                <a:latin typeface="Avenir Book" panose="02000503020000020003" pitchFamily="2" charset="0"/>
              </a:rPr>
              <a:t>misión</a:t>
            </a:r>
            <a:r>
              <a:rPr lang="en-US">
                <a:solidFill>
                  <a:srgbClr val="000000"/>
                </a:solidFill>
                <a:highlight>
                  <a:srgbClr val="FFFFFF"/>
                </a:highlight>
                <a:latin typeface="Avenir Book" panose="02000503020000020003" pitchFamily="2" charset="0"/>
              </a:rPr>
              <a:t>, la </a:t>
            </a:r>
            <a:r>
              <a:rPr lang="en-US" err="1">
                <a:solidFill>
                  <a:srgbClr val="000000"/>
                </a:solidFill>
                <a:highlight>
                  <a:srgbClr val="FFFFFF"/>
                </a:highlight>
                <a:latin typeface="Avenir Book" panose="02000503020000020003" pitchFamily="2" charset="0"/>
              </a:rPr>
              <a:t>visión</a:t>
            </a:r>
            <a:r>
              <a:rPr lang="en-US">
                <a:solidFill>
                  <a:srgbClr val="000000"/>
                </a:solidFill>
                <a:highlight>
                  <a:srgbClr val="FFFFFF"/>
                </a:highlight>
                <a:latin typeface="Avenir Book" panose="02000503020000020003" pitchFamily="2" charset="0"/>
              </a:rPr>
              <a:t> y </a:t>
            </a:r>
            <a:r>
              <a:rPr lang="en-US" err="1">
                <a:solidFill>
                  <a:srgbClr val="000000"/>
                </a:solidFill>
                <a:highlight>
                  <a:srgbClr val="FFFFFF"/>
                </a:highlight>
                <a:latin typeface="Avenir Book" panose="02000503020000020003" pitchFamily="2" charset="0"/>
              </a:rPr>
              <a:t>prioridades</a:t>
            </a:r>
            <a:r>
              <a:rPr lang="en-US">
                <a:solidFill>
                  <a:srgbClr val="000000"/>
                </a:solidFill>
                <a:highlight>
                  <a:srgbClr val="FFFFFF"/>
                </a:highlight>
                <a:latin typeface="Avenir Book" panose="02000503020000020003" pitchFamily="2" charset="0"/>
              </a:rPr>
              <a:t> </a:t>
            </a:r>
            <a:r>
              <a:rPr lang="en-US" err="1">
                <a:solidFill>
                  <a:srgbClr val="000000"/>
                </a:solidFill>
                <a:highlight>
                  <a:srgbClr val="FFFFFF"/>
                </a:highlight>
                <a:latin typeface="Avenir Book" panose="02000503020000020003" pitchFamily="2" charset="0"/>
              </a:rPr>
              <a:t>estratégicas</a:t>
            </a:r>
            <a:r>
              <a:rPr lang="en-US">
                <a:solidFill>
                  <a:srgbClr val="000000"/>
                </a:solidFill>
                <a:highlight>
                  <a:srgbClr val="FFFFFF"/>
                </a:highlight>
                <a:latin typeface="Avenir Book" panose="02000503020000020003" pitchFamily="2" charset="0"/>
              </a:rPr>
              <a:t> de la </a:t>
            </a:r>
            <a:r>
              <a:rPr lang="en-US" err="1">
                <a:solidFill>
                  <a:srgbClr val="000000"/>
                </a:solidFill>
                <a:highlight>
                  <a:srgbClr val="FFFFFF"/>
                </a:highlight>
                <a:latin typeface="Avenir Book" panose="02000503020000020003" pitchFamily="2" charset="0"/>
              </a:rPr>
              <a:t>Asociación</a:t>
            </a:r>
            <a:r>
              <a:rPr lang="en-US">
                <a:solidFill>
                  <a:srgbClr val="000000"/>
                </a:solidFill>
                <a:highlight>
                  <a:srgbClr val="FFFFFF"/>
                </a:highlight>
                <a:latin typeface="Avenir Book" panose="02000503020000020003" pitchFamily="2" charset="0"/>
              </a:rPr>
              <a:t>.</a:t>
            </a:r>
          </a:p>
          <a:p>
            <a:pPr algn="just" fontAlgn="base"/>
            <a:endParaRPr lang="en-US">
              <a:solidFill>
                <a:srgbClr val="000000"/>
              </a:solidFill>
              <a:highlight>
                <a:srgbClr val="FFFFFF"/>
              </a:highlight>
              <a:latin typeface="Avenir Book" panose="02000503020000020003" pitchFamily="2" charset="0"/>
            </a:endParaRPr>
          </a:p>
          <a:p>
            <a:pPr algn="just" fontAlgn="base"/>
            <a:r>
              <a:rPr lang="es-ES">
                <a:solidFill>
                  <a:srgbClr val="000000"/>
                </a:solidFill>
                <a:highlight>
                  <a:srgbClr val="FFFFFF"/>
                </a:highlight>
                <a:latin typeface="Avenir Book" panose="02000503020000020003" pitchFamily="2" charset="0"/>
              </a:rPr>
              <a:t>La enseñanza de liderazgo, planificación de proyectos, la comunicación y la dinámica del equipo proporciona a los participantes las habilidades que necesitan para hacer frente a los retos del mañana.</a:t>
            </a:r>
          </a:p>
        </p:txBody>
      </p:sp>
      <p:sp>
        <p:nvSpPr>
          <p:cNvPr id="21" name="TextBox 20">
            <a:extLst>
              <a:ext uri="{FF2B5EF4-FFF2-40B4-BE49-F238E27FC236}">
                <a16:creationId xmlns:a16="http://schemas.microsoft.com/office/drawing/2014/main" id="{09CFC09E-F222-E606-A376-6CBF002305AD}"/>
              </a:ext>
            </a:extLst>
          </p:cNvPr>
          <p:cNvSpPr txBox="1"/>
          <p:nvPr/>
        </p:nvSpPr>
        <p:spPr>
          <a:xfrm>
            <a:off x="4482322" y="1379681"/>
            <a:ext cx="7106369" cy="461665"/>
          </a:xfrm>
          <a:prstGeom prst="rect">
            <a:avLst/>
          </a:prstGeom>
          <a:noFill/>
        </p:spPr>
        <p:txBody>
          <a:bodyPr wrap="square" rtlCol="0">
            <a:spAutoFit/>
          </a:bodyPr>
          <a:lstStyle/>
          <a:p>
            <a:pPr algn="ctr"/>
            <a:r>
              <a:rPr lang="es-ES_tradnl" sz="2400" b="1">
                <a:solidFill>
                  <a:srgbClr val="2C1261"/>
                </a:solidFill>
                <a:latin typeface="☞MUSEOSANS-900" panose="02000000000000000000" pitchFamily="2" charset="77"/>
              </a:rPr>
              <a:t>COSTA RICA LEADERSHIP TRAINING</a:t>
            </a:r>
          </a:p>
        </p:txBody>
      </p:sp>
      <p:sp>
        <p:nvSpPr>
          <p:cNvPr id="7" name="TextBox 6">
            <a:extLst>
              <a:ext uri="{FF2B5EF4-FFF2-40B4-BE49-F238E27FC236}">
                <a16:creationId xmlns:a16="http://schemas.microsoft.com/office/drawing/2014/main" id="{71B46D2E-1033-A408-91F6-1CD4F95E25AF}"/>
              </a:ext>
            </a:extLst>
          </p:cNvPr>
          <p:cNvSpPr txBox="1"/>
          <p:nvPr/>
        </p:nvSpPr>
        <p:spPr>
          <a:xfrm>
            <a:off x="5636842" y="1959623"/>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grpSp>
        <p:nvGrpSpPr>
          <p:cNvPr id="28" name="Group 27">
            <a:extLst>
              <a:ext uri="{FF2B5EF4-FFF2-40B4-BE49-F238E27FC236}">
                <a16:creationId xmlns:a16="http://schemas.microsoft.com/office/drawing/2014/main" id="{FAD932D0-37B4-6AFE-BD78-61768AB452D5}"/>
              </a:ext>
            </a:extLst>
          </p:cNvPr>
          <p:cNvGrpSpPr/>
          <p:nvPr/>
        </p:nvGrpSpPr>
        <p:grpSpPr>
          <a:xfrm>
            <a:off x="903186" y="6117544"/>
            <a:ext cx="2288691" cy="740456"/>
            <a:chOff x="1290532" y="6311949"/>
            <a:chExt cx="2010042" cy="563084"/>
          </a:xfrm>
        </p:grpSpPr>
        <p:sp>
          <p:nvSpPr>
            <p:cNvPr id="22" name="Round Same Side Corner Rectangle 21">
              <a:extLst>
                <a:ext uri="{FF2B5EF4-FFF2-40B4-BE49-F238E27FC236}">
                  <a16:creationId xmlns:a16="http://schemas.microsoft.com/office/drawing/2014/main" id="{9B8D06F9-4ED1-D5F4-D7B6-2DE206C939D4}"/>
                </a:ext>
              </a:extLst>
            </p:cNvPr>
            <p:cNvSpPr/>
            <p:nvPr/>
          </p:nvSpPr>
          <p:spPr>
            <a:xfrm>
              <a:off x="1290532" y="6315601"/>
              <a:ext cx="639393" cy="551546"/>
            </a:xfrm>
            <a:prstGeom prst="round2SameRect">
              <a:avLst/>
            </a:prstGeom>
            <a:solidFill>
              <a:srgbClr val="04BC9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Round Same Side Corner Rectangle 22">
              <a:extLst>
                <a:ext uri="{FF2B5EF4-FFF2-40B4-BE49-F238E27FC236}">
                  <a16:creationId xmlns:a16="http://schemas.microsoft.com/office/drawing/2014/main" id="{8439AF3F-C934-2BDA-6FDD-999497779706}"/>
                </a:ext>
              </a:extLst>
            </p:cNvPr>
            <p:cNvSpPr/>
            <p:nvPr/>
          </p:nvSpPr>
          <p:spPr>
            <a:xfrm>
              <a:off x="1964285" y="6315602"/>
              <a:ext cx="639393" cy="551546"/>
            </a:xfrm>
            <a:prstGeom prst="round2SameRect">
              <a:avLst/>
            </a:prstGeom>
            <a:solidFill>
              <a:srgbClr val="00B0C6"/>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Round Same Side Corner Rectangle 23">
              <a:extLst>
                <a:ext uri="{FF2B5EF4-FFF2-40B4-BE49-F238E27FC236}">
                  <a16:creationId xmlns:a16="http://schemas.microsoft.com/office/drawing/2014/main" id="{A86D5065-6643-4703-98DD-605E10F12CBC}"/>
                </a:ext>
              </a:extLst>
            </p:cNvPr>
            <p:cNvSpPr/>
            <p:nvPr/>
          </p:nvSpPr>
          <p:spPr>
            <a:xfrm>
              <a:off x="2638038" y="6315602"/>
              <a:ext cx="639393" cy="551546"/>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5" name="Picture 24" descr="A white hand with a black background&#10;&#10;Description automatically generated">
              <a:extLst>
                <a:ext uri="{FF2B5EF4-FFF2-40B4-BE49-F238E27FC236}">
                  <a16:creationId xmlns:a16="http://schemas.microsoft.com/office/drawing/2014/main" id="{CE925C2F-BC9D-8364-F55D-CEF727AA0209}"/>
                </a:ext>
              </a:extLst>
            </p:cNvPr>
            <p:cNvPicPr>
              <a:picLocks noChangeAspect="1"/>
            </p:cNvPicPr>
            <p:nvPr/>
          </p:nvPicPr>
          <p:blipFill>
            <a:blip r:embed="rId4"/>
            <a:stretch>
              <a:fillRect/>
            </a:stretch>
          </p:blipFill>
          <p:spPr>
            <a:xfrm>
              <a:off x="1398656" y="6336262"/>
              <a:ext cx="374930" cy="538771"/>
            </a:xfrm>
            <a:prstGeom prst="rect">
              <a:avLst/>
            </a:prstGeom>
          </p:spPr>
        </p:pic>
        <p:pic>
          <p:nvPicPr>
            <p:cNvPr id="26" name="Picture 25" descr="A white line drawing of a flower&#10;&#10;Description automatically generated">
              <a:extLst>
                <a:ext uri="{FF2B5EF4-FFF2-40B4-BE49-F238E27FC236}">
                  <a16:creationId xmlns:a16="http://schemas.microsoft.com/office/drawing/2014/main" id="{116BC9D2-B53D-DE2D-3EB2-16E18282BC91}"/>
                </a:ext>
              </a:extLst>
            </p:cNvPr>
            <p:cNvPicPr>
              <a:picLocks noChangeAspect="1"/>
            </p:cNvPicPr>
            <p:nvPr/>
          </p:nvPicPr>
          <p:blipFill>
            <a:blip r:embed="rId5"/>
            <a:stretch>
              <a:fillRect/>
            </a:stretch>
          </p:blipFill>
          <p:spPr>
            <a:xfrm>
              <a:off x="2015953" y="6311949"/>
              <a:ext cx="587726" cy="555199"/>
            </a:xfrm>
            <a:prstGeom prst="rect">
              <a:avLst/>
            </a:prstGeom>
          </p:spPr>
        </p:pic>
        <p:pic>
          <p:nvPicPr>
            <p:cNvPr id="27" name="Picture 26" descr="A white line on a black background&#10;&#10;Description automatically generated">
              <a:extLst>
                <a:ext uri="{FF2B5EF4-FFF2-40B4-BE49-F238E27FC236}">
                  <a16:creationId xmlns:a16="http://schemas.microsoft.com/office/drawing/2014/main" id="{48DEA104-548B-2499-3567-85F5EC71FBCC}"/>
                </a:ext>
              </a:extLst>
            </p:cNvPr>
            <p:cNvPicPr>
              <a:picLocks noChangeAspect="1"/>
            </p:cNvPicPr>
            <p:nvPr/>
          </p:nvPicPr>
          <p:blipFill>
            <a:blip r:embed="rId6"/>
            <a:stretch>
              <a:fillRect/>
            </a:stretch>
          </p:blipFill>
          <p:spPr>
            <a:xfrm>
              <a:off x="2701728" y="6334706"/>
              <a:ext cx="598846" cy="526111"/>
            </a:xfrm>
            <a:prstGeom prst="rect">
              <a:avLst/>
            </a:prstGeom>
          </p:spPr>
        </p:pic>
      </p:grpSp>
      <p:pic>
        <p:nvPicPr>
          <p:cNvPr id="29" name="Picture 28">
            <a:extLst>
              <a:ext uri="{FF2B5EF4-FFF2-40B4-BE49-F238E27FC236}">
                <a16:creationId xmlns:a16="http://schemas.microsoft.com/office/drawing/2014/main" id="{4260D1E0-7361-7AEC-AE60-A5038E3FA061}"/>
              </a:ext>
            </a:extLst>
          </p:cNvPr>
          <p:cNvPicPr>
            <a:picLocks noChangeAspect="1"/>
          </p:cNvPicPr>
          <p:nvPr/>
        </p:nvPicPr>
        <p:blipFill>
          <a:blip r:embed="rId7"/>
          <a:stretch>
            <a:fillRect/>
          </a:stretch>
        </p:blipFill>
        <p:spPr>
          <a:xfrm>
            <a:off x="731572" y="1432461"/>
            <a:ext cx="2631919" cy="2631919"/>
          </a:xfrm>
          <a:prstGeom prst="rect">
            <a:avLst/>
          </a:prstGeom>
        </p:spPr>
      </p:pic>
      <p:grpSp>
        <p:nvGrpSpPr>
          <p:cNvPr id="30" name="Group 29">
            <a:extLst>
              <a:ext uri="{FF2B5EF4-FFF2-40B4-BE49-F238E27FC236}">
                <a16:creationId xmlns:a16="http://schemas.microsoft.com/office/drawing/2014/main" id="{3607EF30-05A9-9937-B2AB-AAFE14C6A38A}"/>
              </a:ext>
            </a:extLst>
          </p:cNvPr>
          <p:cNvGrpSpPr/>
          <p:nvPr/>
        </p:nvGrpSpPr>
        <p:grpSpPr>
          <a:xfrm flipH="1">
            <a:off x="-112474" y="-328716"/>
            <a:ext cx="1853825" cy="2012381"/>
            <a:chOff x="10523309" y="-307564"/>
            <a:chExt cx="1853825" cy="2012381"/>
          </a:xfrm>
        </p:grpSpPr>
        <p:pic>
          <p:nvPicPr>
            <p:cNvPr id="31" name="Graphic 30" descr="Gears outline">
              <a:extLst>
                <a:ext uri="{FF2B5EF4-FFF2-40B4-BE49-F238E27FC236}">
                  <a16:creationId xmlns:a16="http://schemas.microsoft.com/office/drawing/2014/main" id="{9E5C4BBC-2F1D-9A57-006F-31926BFEEE18}"/>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27792" t="19252"/>
            <a:stretch/>
          </p:blipFill>
          <p:spPr>
            <a:xfrm rot="20346531" flipH="1">
              <a:off x="10577568" y="-307564"/>
              <a:ext cx="1799566" cy="2012381"/>
            </a:xfrm>
            <a:prstGeom prst="rect">
              <a:avLst/>
            </a:prstGeom>
            <a:effectLst/>
          </p:spPr>
        </p:pic>
        <p:pic>
          <p:nvPicPr>
            <p:cNvPr id="32" name="Graphic 31" descr="Single gear outline">
              <a:extLst>
                <a:ext uri="{FF2B5EF4-FFF2-40B4-BE49-F238E27FC236}">
                  <a16:creationId xmlns:a16="http://schemas.microsoft.com/office/drawing/2014/main" id="{1A762140-2C15-71E0-8442-96525233796A}"/>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1342381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339631" y="4388120"/>
            <a:ext cx="3152503" cy="1312421"/>
          </a:xfrm>
          <a:prstGeom prst="roundRect">
            <a:avLst/>
          </a:prstGeom>
          <a:solidFill>
            <a:srgbClr val="64348D"/>
          </a:solidFill>
          <a:ln w="38100">
            <a:solidFill>
              <a:srgbClr val="CB26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R" sz="1400">
                <a:solidFill>
                  <a:schemeClr val="bg1"/>
                </a:solidFill>
                <a:latin typeface="Museo Sans 500" panose="02000000000000000000" pitchFamily="2" charset="77"/>
              </a:rPr>
              <a:t>Ú</a:t>
            </a:r>
            <a:r>
              <a:rPr lang="es-CR" sz="1400" b="0" i="0">
                <a:solidFill>
                  <a:schemeClr val="bg1"/>
                </a:solidFill>
                <a:effectLst/>
                <a:latin typeface="Museo Sans 500" panose="02000000000000000000" pitchFamily="2" charset="77"/>
              </a:rPr>
              <a:t>nico reconocimiento otorgado a jóvenes por la Organización Mundial del Movimiento Scout</a:t>
            </a:r>
            <a:endParaRPr lang="es-ES_tradnl" sz="1400">
              <a:solidFill>
                <a:schemeClr val="bg1"/>
              </a:solidFill>
              <a:effectLst/>
              <a:latin typeface="Museo Sans 500" panose="02000000000000000000" pitchFamily="2" charset="77"/>
            </a:endParaRPr>
          </a:p>
        </p:txBody>
      </p:sp>
      <p:sp>
        <p:nvSpPr>
          <p:cNvPr id="19" name="TextBox 18">
            <a:extLst>
              <a:ext uri="{FF2B5EF4-FFF2-40B4-BE49-F238E27FC236}">
                <a16:creationId xmlns:a16="http://schemas.microsoft.com/office/drawing/2014/main" id="{705C2F77-D6D5-FEF0-6959-1F08BEC014E8}"/>
              </a:ext>
            </a:extLst>
          </p:cNvPr>
          <p:cNvSpPr txBox="1"/>
          <p:nvPr/>
        </p:nvSpPr>
        <p:spPr>
          <a:xfrm>
            <a:off x="4938356" y="2478010"/>
            <a:ext cx="6461184" cy="3416320"/>
          </a:xfrm>
          <a:prstGeom prst="rect">
            <a:avLst/>
          </a:prstGeom>
          <a:noFill/>
        </p:spPr>
        <p:txBody>
          <a:bodyPr wrap="square" rtlCol="0">
            <a:spAutoFit/>
          </a:bodyPr>
          <a:lstStyle/>
          <a:p>
            <a:pPr algn="just" fontAlgn="base"/>
            <a:r>
              <a:rPr lang="es-ES" b="0" i="0">
                <a:solidFill>
                  <a:srgbClr val="000000"/>
                </a:solidFill>
                <a:effectLst/>
                <a:highlight>
                  <a:srgbClr val="FFFFFF"/>
                </a:highlight>
                <a:latin typeface="Avenir Book" panose="02000503020000020003" pitchFamily="2" charset="0"/>
              </a:rPr>
              <a:t>El RSDM busca inspirar a los jóvenes adultos, de la Asociación de Guías y Scouts de Costa Rica, a pensar acerca de problemáticas globales y tomar acción para resolverlas de manera local en sus comunidades. </a:t>
            </a:r>
          </a:p>
          <a:p>
            <a:pPr algn="just" fontAlgn="base"/>
            <a:endParaRPr lang="es-ES" b="0" i="0">
              <a:solidFill>
                <a:srgbClr val="000000"/>
              </a:solidFill>
              <a:effectLst/>
              <a:highlight>
                <a:srgbClr val="FFFFFF"/>
              </a:highlight>
              <a:latin typeface="Avenir Book" panose="02000503020000020003" pitchFamily="2" charset="0"/>
            </a:endParaRPr>
          </a:p>
          <a:p>
            <a:pPr algn="just" fontAlgn="base"/>
            <a:r>
              <a:rPr lang="es-ES" b="0" i="0">
                <a:solidFill>
                  <a:srgbClr val="000000"/>
                </a:solidFill>
                <a:effectLst/>
                <a:highlight>
                  <a:srgbClr val="FFFFFF"/>
                </a:highlight>
                <a:latin typeface="Avenir Book" panose="02000503020000020003" pitchFamily="2" charset="0"/>
              </a:rPr>
              <a:t>Implica una preparación para los ciudadanos del mundo, jóvenes, y acentúa tres temas centrales que demandan comprensión, habilidades y conocimientos para mejorar la vida en nuestro planeta: Medio ambiente, Desarrollo y Paz; mismas que se busca faciliten su comprensión y abordaje gracias a los Objetivos de Desarrollo Sostenible (ODS) como marco de referencia global.  </a:t>
            </a:r>
          </a:p>
        </p:txBody>
      </p:sp>
      <p:sp>
        <p:nvSpPr>
          <p:cNvPr id="21" name="TextBox 20">
            <a:extLst>
              <a:ext uri="{FF2B5EF4-FFF2-40B4-BE49-F238E27FC236}">
                <a16:creationId xmlns:a16="http://schemas.microsoft.com/office/drawing/2014/main" id="{09CFC09E-F222-E606-A376-6CBF002305AD}"/>
              </a:ext>
            </a:extLst>
          </p:cNvPr>
          <p:cNvSpPr txBox="1"/>
          <p:nvPr/>
        </p:nvSpPr>
        <p:spPr>
          <a:xfrm>
            <a:off x="4482322" y="1379681"/>
            <a:ext cx="7106369" cy="461665"/>
          </a:xfrm>
          <a:prstGeom prst="rect">
            <a:avLst/>
          </a:prstGeom>
          <a:noFill/>
        </p:spPr>
        <p:txBody>
          <a:bodyPr wrap="square" rtlCol="0">
            <a:spAutoFit/>
          </a:bodyPr>
          <a:lstStyle/>
          <a:p>
            <a:pPr algn="ctr"/>
            <a:r>
              <a:rPr lang="es-ES_tradnl" sz="2400" b="1">
                <a:solidFill>
                  <a:srgbClr val="64348D"/>
                </a:solidFill>
                <a:latin typeface="☞MUSEOSANS-900" panose="02000000000000000000" pitchFamily="2" charset="77"/>
              </a:rPr>
              <a:t>RECONOCIMIENTO SCOUTS DEL MUNDO</a:t>
            </a:r>
          </a:p>
        </p:txBody>
      </p:sp>
      <p:grpSp>
        <p:nvGrpSpPr>
          <p:cNvPr id="4" name="Group 3">
            <a:extLst>
              <a:ext uri="{FF2B5EF4-FFF2-40B4-BE49-F238E27FC236}">
                <a16:creationId xmlns:a16="http://schemas.microsoft.com/office/drawing/2014/main" id="{D2E263DF-8F2F-9882-7DE4-EC59FF3A9E0B}"/>
              </a:ext>
            </a:extLst>
          </p:cNvPr>
          <p:cNvGrpSpPr/>
          <p:nvPr/>
        </p:nvGrpSpPr>
        <p:grpSpPr>
          <a:xfrm flipH="1">
            <a:off x="-144726" y="-221301"/>
            <a:ext cx="2675261" cy="2754875"/>
            <a:chOff x="10523309" y="-307564"/>
            <a:chExt cx="1853825" cy="2012381"/>
          </a:xfrm>
        </p:grpSpPr>
        <p:pic>
          <p:nvPicPr>
            <p:cNvPr id="5" name="Graphic 4" descr="Gears outline">
              <a:extLst>
                <a:ext uri="{FF2B5EF4-FFF2-40B4-BE49-F238E27FC236}">
                  <a16:creationId xmlns:a16="http://schemas.microsoft.com/office/drawing/2014/main" id="{BD98911C-3E36-CE92-86B4-B646F1D5908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792" t="19252"/>
            <a:stretch/>
          </p:blipFill>
          <p:spPr>
            <a:xfrm rot="20346531" flipH="1">
              <a:off x="10577568" y="-307564"/>
              <a:ext cx="1799566" cy="2012381"/>
            </a:xfrm>
            <a:prstGeom prst="rect">
              <a:avLst/>
            </a:prstGeom>
            <a:effectLst/>
          </p:spPr>
        </p:pic>
        <p:pic>
          <p:nvPicPr>
            <p:cNvPr id="10" name="Graphic 9" descr="Single gear outline">
              <a:extLst>
                <a:ext uri="{FF2B5EF4-FFF2-40B4-BE49-F238E27FC236}">
                  <a16:creationId xmlns:a16="http://schemas.microsoft.com/office/drawing/2014/main" id="{17978B22-4521-260F-B212-84CD6BE12CFF}"/>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36842"/>
            <a:stretch/>
          </p:blipFill>
          <p:spPr>
            <a:xfrm>
              <a:off x="10523309" y="408070"/>
              <a:ext cx="1299216" cy="820557"/>
            </a:xfrm>
            <a:prstGeom prst="rect">
              <a:avLst/>
            </a:prstGeom>
          </p:spPr>
        </p:pic>
      </p:grpSp>
      <p:sp>
        <p:nvSpPr>
          <p:cNvPr id="7" name="TextBox 6">
            <a:extLst>
              <a:ext uri="{FF2B5EF4-FFF2-40B4-BE49-F238E27FC236}">
                <a16:creationId xmlns:a16="http://schemas.microsoft.com/office/drawing/2014/main" id="{71B46D2E-1033-A408-91F6-1CD4F95E25AF}"/>
              </a:ext>
            </a:extLst>
          </p:cNvPr>
          <p:cNvSpPr txBox="1"/>
          <p:nvPr/>
        </p:nvSpPr>
        <p:spPr>
          <a:xfrm>
            <a:off x="5636842" y="1959623"/>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pic>
        <p:nvPicPr>
          <p:cNvPr id="20484" name="Picture 4">
            <a:extLst>
              <a:ext uri="{FF2B5EF4-FFF2-40B4-BE49-F238E27FC236}">
                <a16:creationId xmlns:a16="http://schemas.microsoft.com/office/drawing/2014/main" id="{FF0AF357-697E-2760-3136-5CCE9FFFDD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828" y="1478928"/>
            <a:ext cx="2510108" cy="2510108"/>
          </a:xfrm>
          <a:prstGeom prst="ellipse">
            <a:avLst/>
          </a:prstGeom>
          <a:noFill/>
          <a:extLst>
            <a:ext uri="{909E8E84-426E-40DD-AFC4-6F175D3DCCD1}">
              <a14:hiddenFill xmlns:a14="http://schemas.microsoft.com/office/drawing/2010/main">
                <a:solidFill>
                  <a:srgbClr val="FFFFFF"/>
                </a:solidFill>
              </a14:hiddenFill>
            </a:ext>
          </a:extLst>
        </p:spPr>
      </p:pic>
      <p:sp>
        <p:nvSpPr>
          <p:cNvPr id="2" name="Round Same Side Corner Rectangle 1">
            <a:extLst>
              <a:ext uri="{FF2B5EF4-FFF2-40B4-BE49-F238E27FC236}">
                <a16:creationId xmlns:a16="http://schemas.microsoft.com/office/drawing/2014/main" id="{3AD02EDD-AAD7-3BA4-9D38-ED29532016A5}"/>
              </a:ext>
            </a:extLst>
          </p:cNvPr>
          <p:cNvSpPr/>
          <p:nvPr/>
        </p:nvSpPr>
        <p:spPr>
          <a:xfrm>
            <a:off x="1464905" y="6099625"/>
            <a:ext cx="901954" cy="788402"/>
          </a:xfrm>
          <a:prstGeom prst="round2SameRect">
            <a:avLst/>
          </a:prstGeom>
          <a:solidFill>
            <a:srgbClr val="ED1A39"/>
          </a:solidFill>
          <a:ln>
            <a:solidFill>
              <a:schemeClr val="tx1">
                <a:lumMod val="65000"/>
                <a:lumOff val="35000"/>
                <a:alpha val="44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2" name="Picture 11" descr="A white line on a black background&#10;&#10;Description automatically generated">
            <a:extLst>
              <a:ext uri="{FF2B5EF4-FFF2-40B4-BE49-F238E27FC236}">
                <a16:creationId xmlns:a16="http://schemas.microsoft.com/office/drawing/2014/main" id="{133D9BED-BD21-621F-D2AF-1E158C9670D4}"/>
              </a:ext>
            </a:extLst>
          </p:cNvPr>
          <p:cNvPicPr>
            <a:picLocks noChangeAspect="1"/>
          </p:cNvPicPr>
          <p:nvPr/>
        </p:nvPicPr>
        <p:blipFill>
          <a:blip r:embed="rId9"/>
          <a:stretch>
            <a:fillRect/>
          </a:stretch>
        </p:blipFill>
        <p:spPr>
          <a:xfrm>
            <a:off x="1538869" y="6129653"/>
            <a:ext cx="856014" cy="752044"/>
          </a:xfrm>
          <a:prstGeom prst="rect">
            <a:avLst/>
          </a:prstGeom>
        </p:spPr>
      </p:pic>
    </p:spTree>
    <p:extLst>
      <p:ext uri="{BB962C8B-B14F-4D97-AF65-F5344CB8AC3E}">
        <p14:creationId xmlns:p14="http://schemas.microsoft.com/office/powerpoint/2010/main" val="40639128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1229BBD-63B8-D838-8CC8-231842BF2AC6}"/>
              </a:ext>
            </a:extLst>
          </p:cNvPr>
          <p:cNvSpPr/>
          <p:nvPr/>
        </p:nvSpPr>
        <p:spPr>
          <a:xfrm>
            <a:off x="0" y="1"/>
            <a:ext cx="12192000" cy="7114903"/>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1" name="Picture 10">
            <a:extLst>
              <a:ext uri="{FF2B5EF4-FFF2-40B4-BE49-F238E27FC236}">
                <a16:creationId xmlns:a16="http://schemas.microsoft.com/office/drawing/2014/main" id="{D5C61916-468C-B0D9-FD33-9B0046FADC56}"/>
              </a:ext>
            </a:extLst>
          </p:cNvPr>
          <p:cNvPicPr>
            <a:picLocks noChangeAspect="1"/>
          </p:cNvPicPr>
          <p:nvPr/>
        </p:nvPicPr>
        <p:blipFill rotWithShape="1">
          <a:blip r:embed="rId3"/>
          <a:srcRect b="83457"/>
          <a:stretch/>
        </p:blipFill>
        <p:spPr>
          <a:xfrm rot="10800000">
            <a:off x="0" y="6203704"/>
            <a:ext cx="12192000" cy="911199"/>
          </a:xfrm>
          <a:prstGeom prst="rect">
            <a:avLst/>
          </a:prstGeom>
        </p:spPr>
      </p:pic>
      <p:sp>
        <p:nvSpPr>
          <p:cNvPr id="15" name="TextBox 14">
            <a:extLst>
              <a:ext uri="{FF2B5EF4-FFF2-40B4-BE49-F238E27FC236}">
                <a16:creationId xmlns:a16="http://schemas.microsoft.com/office/drawing/2014/main" id="{996F3828-6DB0-7CFE-FB87-04653D1C2B50}"/>
              </a:ext>
            </a:extLst>
          </p:cNvPr>
          <p:cNvSpPr txBox="1"/>
          <p:nvPr/>
        </p:nvSpPr>
        <p:spPr>
          <a:xfrm>
            <a:off x="3613113" y="5359773"/>
            <a:ext cx="5870521" cy="461665"/>
          </a:xfrm>
          <a:prstGeom prst="rect">
            <a:avLst/>
          </a:prstGeom>
          <a:noFill/>
        </p:spPr>
        <p:txBody>
          <a:bodyPr wrap="square" rtlCol="0">
            <a:spAutoFit/>
          </a:bodyPr>
          <a:lstStyle/>
          <a:p>
            <a:pPr algn="ctr"/>
            <a:r>
              <a:rPr lang="es-ES_tradnl" sz="2400" err="1">
                <a:solidFill>
                  <a:schemeClr val="bg1"/>
                </a:solidFill>
                <a:latin typeface="Museo Sans 500" panose="02000000000000000000" pitchFamily="2" charset="77"/>
              </a:rPr>
              <a:t>programasespeciales@siemprelistos.org</a:t>
            </a:r>
            <a:endParaRPr lang="es-ES_tradnl" sz="2400">
              <a:solidFill>
                <a:schemeClr val="bg1"/>
              </a:solidFill>
              <a:latin typeface="Museo Sans 500" panose="02000000000000000000" pitchFamily="2" charset="77"/>
            </a:endParaRPr>
          </a:p>
        </p:txBody>
      </p:sp>
      <p:pic>
        <p:nvPicPr>
          <p:cNvPr id="4" name="Picture 3">
            <a:extLst>
              <a:ext uri="{FF2B5EF4-FFF2-40B4-BE49-F238E27FC236}">
                <a16:creationId xmlns:a16="http://schemas.microsoft.com/office/drawing/2014/main" id="{F3842287-258B-AFEE-62B3-7DC74E908F36}"/>
              </a:ext>
            </a:extLst>
          </p:cNvPr>
          <p:cNvPicPr>
            <a:picLocks noChangeAspect="1"/>
          </p:cNvPicPr>
          <p:nvPr/>
        </p:nvPicPr>
        <p:blipFill>
          <a:blip r:embed="rId4"/>
          <a:stretch>
            <a:fillRect/>
          </a:stretch>
        </p:blipFill>
        <p:spPr>
          <a:xfrm>
            <a:off x="6917045" y="968467"/>
            <a:ext cx="3810367" cy="3684450"/>
          </a:xfrm>
          <a:prstGeom prst="rect">
            <a:avLst/>
          </a:prstGeom>
        </p:spPr>
      </p:pic>
      <p:pic>
        <p:nvPicPr>
          <p:cNvPr id="9" name="Picture 8" descr="A logo with a red and blue flower&#10;&#10;Description automatically generated">
            <a:extLst>
              <a:ext uri="{FF2B5EF4-FFF2-40B4-BE49-F238E27FC236}">
                <a16:creationId xmlns:a16="http://schemas.microsoft.com/office/drawing/2014/main" id="{0B6A01E0-CC58-C338-8675-1556538B19A2}"/>
              </a:ext>
            </a:extLst>
          </p:cNvPr>
          <p:cNvPicPr>
            <a:picLocks noChangeAspect="1"/>
          </p:cNvPicPr>
          <p:nvPr/>
        </p:nvPicPr>
        <p:blipFill>
          <a:blip r:embed="rId5"/>
          <a:stretch>
            <a:fillRect/>
          </a:stretch>
        </p:blipFill>
        <p:spPr>
          <a:xfrm>
            <a:off x="1464587" y="1036562"/>
            <a:ext cx="2523284" cy="3617611"/>
          </a:xfrm>
          <a:prstGeom prst="rect">
            <a:avLst/>
          </a:prstGeom>
        </p:spPr>
      </p:pic>
      <p:pic>
        <p:nvPicPr>
          <p:cNvPr id="23" name="Graphic 22" descr="Envelope outline">
            <a:extLst>
              <a:ext uri="{FF2B5EF4-FFF2-40B4-BE49-F238E27FC236}">
                <a16:creationId xmlns:a16="http://schemas.microsoft.com/office/drawing/2014/main" id="{0242DA6C-A8B2-AEC7-9C7F-C9D0306C48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77567" y="5272832"/>
            <a:ext cx="635546" cy="635546"/>
          </a:xfrm>
          <a:prstGeom prst="rect">
            <a:avLst/>
          </a:prstGeom>
        </p:spPr>
      </p:pic>
      <p:cxnSp>
        <p:nvCxnSpPr>
          <p:cNvPr id="25" name="Straight Connector 24">
            <a:extLst>
              <a:ext uri="{FF2B5EF4-FFF2-40B4-BE49-F238E27FC236}">
                <a16:creationId xmlns:a16="http://schemas.microsoft.com/office/drawing/2014/main" id="{265F6F18-756E-701E-F0BA-4F2EC3F630FA}"/>
              </a:ext>
            </a:extLst>
          </p:cNvPr>
          <p:cNvCxnSpPr>
            <a:cxnSpLocks/>
          </p:cNvCxnSpPr>
          <p:nvPr/>
        </p:nvCxnSpPr>
        <p:spPr>
          <a:xfrm>
            <a:off x="5452458" y="630609"/>
            <a:ext cx="0" cy="4293325"/>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1845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73152" y="-90244"/>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5" name="Picture 14" descr="YUNGA Biodiversidad – Guías de México, A.C.">
            <a:extLst>
              <a:ext uri="{FF2B5EF4-FFF2-40B4-BE49-F238E27FC236}">
                <a16:creationId xmlns:a16="http://schemas.microsoft.com/office/drawing/2014/main" id="{F39AB1D5-4F1B-4093-9424-D2A50D297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248" y="1499513"/>
            <a:ext cx="2305717" cy="2305717"/>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a:extLst>
              <a:ext uri="{FF2B5EF4-FFF2-40B4-BE49-F238E27FC236}">
                <a16:creationId xmlns:a16="http://schemas.microsoft.com/office/drawing/2014/main" id="{D527281F-E3A1-F235-9644-E945A9262156}"/>
              </a:ext>
            </a:extLst>
          </p:cNvPr>
          <p:cNvSpPr/>
          <p:nvPr/>
        </p:nvSpPr>
        <p:spPr>
          <a:xfrm>
            <a:off x="849885" y="4029653"/>
            <a:ext cx="2193268" cy="1435324"/>
          </a:xfrm>
          <a:prstGeom prst="roundRect">
            <a:avLst/>
          </a:prstGeom>
          <a:solidFill>
            <a:srgbClr val="116E33"/>
          </a:solidFill>
          <a:ln w="38100">
            <a:solidFill>
              <a:srgbClr val="7AB5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kern="100">
                <a:latin typeface="Museo Sans 500" panose="02000000000000000000" pitchFamily="2" charset="77"/>
                <a:cs typeface="Times New Roman" panose="02020603050405020304" pitchFamily="18" charset="0"/>
              </a:rPr>
              <a:t>Asegurar que no desaparezca ninguno más de los maravillosos animales y plantas del mundo</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4" y="2346481"/>
            <a:ext cx="6461184" cy="3799630"/>
          </a:xfrm>
          <a:prstGeom prst="rect">
            <a:avLst/>
          </a:prstGeom>
          <a:noFill/>
        </p:spPr>
        <p:txBody>
          <a:bodyPr wrap="square" rtlCol="0">
            <a:spAutoFit/>
          </a:bodyPr>
          <a:lstStyle/>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Conocer y apreciar las especies de tu vecindario que viven en el aire.</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Observar y aprender acerca de la biodiversidad al explorar la naturaleza a tu alrededor.</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Conocer y apreciar las especies y los ecosistemas de tu comunidad que dependen del agua.</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Tomar acciones para ayudar a despertar conciencia o para proteger la biodiversidad relacionada con el agua.</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Conocer y apreciar las especies y los ecosistemas terrestres de tu comunidad.</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Describir algunos de los usos de la biodiversidad.</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Describir los tres componentes de la biodiversidad: genes, especies y ecosistemas.</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Enumerar algunas amenazas a la biodiversidad.</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a:p>
            <a:pPr marL="342900" lvl="0" indent="-342900" algn="just">
              <a:lnSpc>
                <a:spcPct val="115000"/>
              </a:lnSpc>
              <a:spcAft>
                <a:spcPts val="800"/>
              </a:spcAft>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Tomar acción para proteger la biodiversidad y compartir tus esfuerzos con otras personas.</a:t>
            </a:r>
            <a:endParaRPr lang="en-CR" sz="1400">
              <a:effectLst/>
              <a:latin typeface="Avenir Light" panose="020B0402020203020204" pitchFamily="34" charset="77"/>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C1145F23-7073-EFE7-168B-6D6E1C347A3D}"/>
              </a:ext>
            </a:extLst>
          </p:cNvPr>
          <p:cNvPicPr>
            <a:picLocks noChangeAspect="1"/>
          </p:cNvPicPr>
          <p:nvPr/>
        </p:nvPicPr>
        <p:blipFill>
          <a:blip r:embed="rId3"/>
          <a:stretch>
            <a:fillRect/>
          </a:stretch>
        </p:blipFill>
        <p:spPr>
          <a:xfrm>
            <a:off x="354069" y="5689400"/>
            <a:ext cx="3184900" cy="908735"/>
          </a:xfrm>
          <a:prstGeom prst="rect">
            <a:avLst/>
          </a:prstGeom>
        </p:spPr>
      </p:pic>
      <p:sp>
        <p:nvSpPr>
          <p:cNvPr id="21" name="TextBox 20">
            <a:extLst>
              <a:ext uri="{FF2B5EF4-FFF2-40B4-BE49-F238E27FC236}">
                <a16:creationId xmlns:a16="http://schemas.microsoft.com/office/drawing/2014/main" id="{09CFC09E-F222-E606-A376-6CBF002305AD}"/>
              </a:ext>
            </a:extLst>
          </p:cNvPr>
          <p:cNvSpPr txBox="1"/>
          <p:nvPr/>
        </p:nvSpPr>
        <p:spPr>
          <a:xfrm>
            <a:off x="6668679" y="1328729"/>
            <a:ext cx="2733655" cy="461665"/>
          </a:xfrm>
          <a:prstGeom prst="rect">
            <a:avLst/>
          </a:prstGeom>
          <a:noFill/>
        </p:spPr>
        <p:txBody>
          <a:bodyPr wrap="square" rtlCol="0">
            <a:spAutoFit/>
          </a:bodyPr>
          <a:lstStyle/>
          <a:p>
            <a:pPr algn="ctr"/>
            <a:r>
              <a:rPr lang="es-ES_tradnl" sz="2400" b="1">
                <a:solidFill>
                  <a:srgbClr val="116E33"/>
                </a:solidFill>
                <a:latin typeface="☞MUSEOSANS-900" panose="02000000000000000000" pitchFamily="2" charset="77"/>
              </a:rPr>
              <a:t>BIODIVERSIDAD</a:t>
            </a:r>
          </a:p>
        </p:txBody>
      </p:sp>
      <p:pic>
        <p:nvPicPr>
          <p:cNvPr id="22" name="Picture 21" descr="A logo with a red and blue flower&#10;&#10;Description automatically generated">
            <a:extLst>
              <a:ext uri="{FF2B5EF4-FFF2-40B4-BE49-F238E27FC236}">
                <a16:creationId xmlns:a16="http://schemas.microsoft.com/office/drawing/2014/main" id="{D83F034B-EF92-32DA-4B56-81FD2D23DE9B}"/>
              </a:ext>
            </a:extLst>
          </p:cNvPr>
          <p:cNvPicPr>
            <a:picLocks noChangeAspect="1"/>
          </p:cNvPicPr>
          <p:nvPr/>
        </p:nvPicPr>
        <p:blipFill>
          <a:blip r:embed="rId4"/>
          <a:stretch>
            <a:fillRect/>
          </a:stretch>
        </p:blipFill>
        <p:spPr>
          <a:xfrm>
            <a:off x="9543099" y="98082"/>
            <a:ext cx="931241" cy="956345"/>
          </a:xfrm>
          <a:prstGeom prst="rect">
            <a:avLst/>
          </a:prstGeom>
        </p:spPr>
      </p:pic>
      <p:pic>
        <p:nvPicPr>
          <p:cNvPr id="23" name="Picture 22">
            <a:extLst>
              <a:ext uri="{FF2B5EF4-FFF2-40B4-BE49-F238E27FC236}">
                <a16:creationId xmlns:a16="http://schemas.microsoft.com/office/drawing/2014/main" id="{374F3DBC-AECD-CFEE-06E1-D9780A510299}"/>
              </a:ext>
            </a:extLst>
          </p:cNvPr>
          <p:cNvPicPr>
            <a:picLocks noChangeAspect="1"/>
          </p:cNvPicPr>
          <p:nvPr/>
        </p:nvPicPr>
        <p:blipFill rotWithShape="1">
          <a:blip r:embed="rId5"/>
          <a:srcRect b="13695"/>
          <a:stretch/>
        </p:blipFill>
        <p:spPr>
          <a:xfrm>
            <a:off x="10665316" y="15724"/>
            <a:ext cx="1201565" cy="1038703"/>
          </a:xfrm>
          <a:prstGeom prst="rect">
            <a:avLst/>
          </a:prstGeom>
        </p:spPr>
      </p:pic>
      <p:cxnSp>
        <p:nvCxnSpPr>
          <p:cNvPr id="24" name="Straight Connector 23">
            <a:extLst>
              <a:ext uri="{FF2B5EF4-FFF2-40B4-BE49-F238E27FC236}">
                <a16:creationId xmlns:a16="http://schemas.microsoft.com/office/drawing/2014/main" id="{57420A40-27D8-47EF-2225-DA1C76A31679}"/>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3593D1AD-DB01-B794-0E67-14043A0E93D9}"/>
              </a:ext>
            </a:extLst>
          </p:cNvPr>
          <p:cNvGrpSpPr/>
          <p:nvPr/>
        </p:nvGrpSpPr>
        <p:grpSpPr>
          <a:xfrm flipH="1">
            <a:off x="-178949" y="-221987"/>
            <a:ext cx="1853825" cy="2012381"/>
            <a:chOff x="10523309" y="-307564"/>
            <a:chExt cx="1853825" cy="2012381"/>
          </a:xfrm>
        </p:grpSpPr>
        <p:pic>
          <p:nvPicPr>
            <p:cNvPr id="9" name="Graphic 8" descr="Gears outline">
              <a:extLst>
                <a:ext uri="{FF2B5EF4-FFF2-40B4-BE49-F238E27FC236}">
                  <a16:creationId xmlns:a16="http://schemas.microsoft.com/office/drawing/2014/main" id="{A3F47C7F-98A4-16A0-F366-BD622DE0483A}"/>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7792" t="19252"/>
            <a:stretch/>
          </p:blipFill>
          <p:spPr>
            <a:xfrm rot="20346531" flipH="1">
              <a:off x="10577568" y="-307564"/>
              <a:ext cx="1799566" cy="2012381"/>
            </a:xfrm>
            <a:prstGeom prst="rect">
              <a:avLst/>
            </a:prstGeom>
            <a:effectLst/>
          </p:spPr>
        </p:pic>
        <p:pic>
          <p:nvPicPr>
            <p:cNvPr id="10" name="Graphic 9" descr="Single gear outline">
              <a:extLst>
                <a:ext uri="{FF2B5EF4-FFF2-40B4-BE49-F238E27FC236}">
                  <a16:creationId xmlns:a16="http://schemas.microsoft.com/office/drawing/2014/main" id="{C969C317-B5DE-020C-865F-9DB4DCDBBDF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411895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Rounded Rectangle 16">
            <a:extLst>
              <a:ext uri="{FF2B5EF4-FFF2-40B4-BE49-F238E27FC236}">
                <a16:creationId xmlns:a16="http://schemas.microsoft.com/office/drawing/2014/main" id="{D527281F-E3A1-F235-9644-E945A9262156}"/>
              </a:ext>
            </a:extLst>
          </p:cNvPr>
          <p:cNvSpPr/>
          <p:nvPr/>
        </p:nvSpPr>
        <p:spPr>
          <a:xfrm>
            <a:off x="849884" y="4029653"/>
            <a:ext cx="2193268" cy="1435324"/>
          </a:xfrm>
          <a:prstGeom prst="roundRect">
            <a:avLst/>
          </a:prstGeom>
          <a:solidFill>
            <a:srgbClr val="AF0916"/>
          </a:solidFill>
          <a:ln w="38100">
            <a:solidFill>
              <a:srgbClr val="F18C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rPr>
              <a:t>¡Únete a la lucha contra el cambio climático! </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542910"/>
          </a:xfrm>
          <a:prstGeom prst="rect">
            <a:avLst/>
          </a:prstGeom>
          <a:noFill/>
        </p:spPr>
        <p:txBody>
          <a:bodyPr wrap="square" rtlCol="0">
            <a:spAutoFit/>
          </a:bodyPr>
          <a:lstStyle/>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Entender qué es el clima.</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Poder identificar las diferentes maneras en las que el clima es importante para la vida en la tierra.</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Entender las causas -tanto naturales como humanas- del cambio climático.</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Reconocer el impacto que las actividades humanas diarias tienen sobre el clima.</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Conocer sobre las principales formas en que el cambio climático afectará a los ecosistemas naturales.</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Entender cómo el cambio climático afectará a la salud, a la seguridad y a la economía de los seres humanos.</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Poder explicar las principales soluciones que hemos encontrado para mitigar el cambio climático.</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Conocer aquello que la comunidad internacional está haciendo en su conjunto.</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Organizar y participar en una iniciativa comunitaria para ayudar a proteger a nuestro clima mundial.</a:t>
            </a:r>
          </a:p>
          <a:p>
            <a:pPr marL="342900" lvl="0" indent="-342900" algn="just">
              <a:lnSpc>
                <a:spcPct val="115000"/>
              </a:lnSpc>
              <a:buFont typeface="Symbol" pitchFamily="2" charset="2"/>
              <a:buChar char=""/>
            </a:pPr>
            <a:r>
              <a:rPr lang="es-ES" sz="1400">
                <a:effectLst/>
                <a:latin typeface="Avenir Light" panose="020B0402020203020204" pitchFamily="34" charset="77"/>
                <a:ea typeface="Calibri" panose="020F0502020204030204" pitchFamily="34" charset="0"/>
                <a:cs typeface="Times New Roman" panose="02020603050405020304" pitchFamily="18" charset="0"/>
              </a:rPr>
              <a:t>¡Convencer a otras personas de unirse a la lucha contra el cambio climático!</a:t>
            </a:r>
          </a:p>
        </p:txBody>
      </p:sp>
      <p:sp>
        <p:nvSpPr>
          <p:cNvPr id="21" name="TextBox 20">
            <a:extLst>
              <a:ext uri="{FF2B5EF4-FFF2-40B4-BE49-F238E27FC236}">
                <a16:creationId xmlns:a16="http://schemas.microsoft.com/office/drawing/2014/main" id="{09CFC09E-F222-E606-A376-6CBF002305AD}"/>
              </a:ext>
            </a:extLst>
          </p:cNvPr>
          <p:cNvSpPr txBox="1"/>
          <p:nvPr/>
        </p:nvSpPr>
        <p:spPr>
          <a:xfrm>
            <a:off x="6271635" y="1387940"/>
            <a:ext cx="3527744" cy="461665"/>
          </a:xfrm>
          <a:prstGeom prst="rect">
            <a:avLst/>
          </a:prstGeom>
          <a:noFill/>
        </p:spPr>
        <p:txBody>
          <a:bodyPr wrap="square" rtlCol="0">
            <a:spAutoFit/>
          </a:bodyPr>
          <a:lstStyle/>
          <a:p>
            <a:pPr algn="ctr"/>
            <a:r>
              <a:rPr lang="es-ES_tradnl" sz="2400" b="1">
                <a:solidFill>
                  <a:srgbClr val="AF0916"/>
                </a:solidFill>
                <a:latin typeface="☞MUSEOSANS-900" panose="02000000000000000000" pitchFamily="2" charset="77"/>
              </a:rPr>
              <a:t>CAMBIO CLIMÁTICO</a:t>
            </a:r>
          </a:p>
        </p:txBody>
      </p:sp>
      <p:pic>
        <p:nvPicPr>
          <p:cNvPr id="3" name="Picture 2">
            <a:extLst>
              <a:ext uri="{FF2B5EF4-FFF2-40B4-BE49-F238E27FC236}">
                <a16:creationId xmlns:a16="http://schemas.microsoft.com/office/drawing/2014/main" id="{F38AC5F8-97E3-4795-5375-CBC3E8637B7C}"/>
              </a:ext>
            </a:extLst>
          </p:cNvPr>
          <p:cNvPicPr>
            <a:picLocks noChangeAspect="1"/>
          </p:cNvPicPr>
          <p:nvPr/>
        </p:nvPicPr>
        <p:blipFill rotWithShape="1">
          <a:blip r:embed="rId2"/>
          <a:srcRect l="1993" t="4822" r="4384" b="8237"/>
          <a:stretch/>
        </p:blipFill>
        <p:spPr>
          <a:xfrm>
            <a:off x="993315" y="5725181"/>
            <a:ext cx="1906407" cy="969691"/>
          </a:xfrm>
          <a:prstGeom prst="rect">
            <a:avLst/>
          </a:prstGeom>
        </p:spPr>
      </p:pic>
      <p:pic>
        <p:nvPicPr>
          <p:cNvPr id="4" name="Picture 3" descr="A logo with a red and blue flower&#10;&#10;Description automatically generated">
            <a:extLst>
              <a:ext uri="{FF2B5EF4-FFF2-40B4-BE49-F238E27FC236}">
                <a16:creationId xmlns:a16="http://schemas.microsoft.com/office/drawing/2014/main" id="{A9926040-93AE-8701-AE87-FED7B8812588}"/>
              </a:ext>
            </a:extLst>
          </p:cNvPr>
          <p:cNvPicPr>
            <a:picLocks noChangeAspect="1"/>
          </p:cNvPicPr>
          <p:nvPr/>
        </p:nvPicPr>
        <p:blipFill>
          <a:blip r:embed="rId3"/>
          <a:stretch>
            <a:fillRect/>
          </a:stretch>
        </p:blipFill>
        <p:spPr>
          <a:xfrm>
            <a:off x="9543099" y="98082"/>
            <a:ext cx="931241" cy="956345"/>
          </a:xfrm>
          <a:prstGeom prst="rect">
            <a:avLst/>
          </a:prstGeom>
        </p:spPr>
      </p:pic>
      <p:pic>
        <p:nvPicPr>
          <p:cNvPr id="5" name="Picture 4">
            <a:extLst>
              <a:ext uri="{FF2B5EF4-FFF2-40B4-BE49-F238E27FC236}">
                <a16:creationId xmlns:a16="http://schemas.microsoft.com/office/drawing/2014/main" id="{42518D9F-5816-6666-65B3-4011AA53D0DA}"/>
              </a:ext>
            </a:extLst>
          </p:cNvPr>
          <p:cNvPicPr>
            <a:picLocks noChangeAspect="1"/>
          </p:cNvPicPr>
          <p:nvPr/>
        </p:nvPicPr>
        <p:blipFill rotWithShape="1">
          <a:blip r:embed="rId4"/>
          <a:srcRect b="13695"/>
          <a:stretch/>
        </p:blipFill>
        <p:spPr>
          <a:xfrm>
            <a:off x="10665316" y="15724"/>
            <a:ext cx="1201565" cy="1038703"/>
          </a:xfrm>
          <a:prstGeom prst="rect">
            <a:avLst/>
          </a:prstGeom>
        </p:spPr>
      </p:pic>
      <p:cxnSp>
        <p:nvCxnSpPr>
          <p:cNvPr id="7" name="Straight Connector 6">
            <a:extLst>
              <a:ext uri="{FF2B5EF4-FFF2-40B4-BE49-F238E27FC236}">
                <a16:creationId xmlns:a16="http://schemas.microsoft.com/office/drawing/2014/main" id="{11C36DD9-C725-30F6-F4A1-F4929B1FE217}"/>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8" name="Group 7">
            <a:extLst>
              <a:ext uri="{FF2B5EF4-FFF2-40B4-BE49-F238E27FC236}">
                <a16:creationId xmlns:a16="http://schemas.microsoft.com/office/drawing/2014/main" id="{F283647D-5D5C-DD09-37FA-CCBB83E395C8}"/>
              </a:ext>
            </a:extLst>
          </p:cNvPr>
          <p:cNvGrpSpPr/>
          <p:nvPr/>
        </p:nvGrpSpPr>
        <p:grpSpPr>
          <a:xfrm flipH="1">
            <a:off x="-144726" y="-232761"/>
            <a:ext cx="2675261" cy="2754875"/>
            <a:chOff x="10523309" y="-307564"/>
            <a:chExt cx="1853825" cy="2012381"/>
          </a:xfrm>
        </p:grpSpPr>
        <p:pic>
          <p:nvPicPr>
            <p:cNvPr id="9" name="Graphic 8" descr="Gears outline">
              <a:extLst>
                <a:ext uri="{FF2B5EF4-FFF2-40B4-BE49-F238E27FC236}">
                  <a16:creationId xmlns:a16="http://schemas.microsoft.com/office/drawing/2014/main" id="{BC931BBD-FB02-4BC1-07BD-2B453A32727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10" name="Graphic 9" descr="Single gear outline">
              <a:extLst>
                <a:ext uri="{FF2B5EF4-FFF2-40B4-BE49-F238E27FC236}">
                  <a16:creationId xmlns:a16="http://schemas.microsoft.com/office/drawing/2014/main" id="{C0E1B879-D71D-D96D-FF57-77AFB2D9D2D7}"/>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2" name="Picture 18" descr="YUNGA Cambio Climático – Guías de México, A.C.">
            <a:extLst>
              <a:ext uri="{FF2B5EF4-FFF2-40B4-BE49-F238E27FC236}">
                <a16:creationId xmlns:a16="http://schemas.microsoft.com/office/drawing/2014/main" id="{ACC9353F-2CEB-A274-7593-5C82CA03CF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661" y="1463733"/>
            <a:ext cx="2305716" cy="2305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953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38384" y="3879442"/>
            <a:ext cx="2616267" cy="1702719"/>
          </a:xfrm>
          <a:prstGeom prst="roundRect">
            <a:avLst/>
          </a:prstGeom>
          <a:solidFill>
            <a:srgbClr val="5B7711"/>
          </a:solidFill>
          <a:ln w="28575">
            <a:solidFill>
              <a:srgbClr val="C3A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solidFill>
                  <a:schemeClr val="bg1"/>
                </a:solidFill>
                <a:effectLst/>
                <a:latin typeface="Museo Sans 500" panose="02000000000000000000" pitchFamily="2" charset="77"/>
              </a:rPr>
              <a:t>Los bosques son el hogar de millones de especies </a:t>
            </a:r>
          </a:p>
          <a:p>
            <a:pPr algn="ctr"/>
            <a:r>
              <a:rPr lang="es-ES_tradnl" sz="1200">
                <a:solidFill>
                  <a:schemeClr val="bg1"/>
                </a:solidFill>
                <a:effectLst/>
                <a:latin typeface="Museo Sans 500" panose="02000000000000000000" pitchFamily="2" charset="77"/>
              </a:rPr>
              <a:t>de plantas y animales, ayudan a regular la atmósfera y nos proporcionan recursos esenciales. ¿Cómo podemos garantizar que tengan un futuro sostenible? </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622869"/>
          </a:xfrm>
          <a:prstGeom prst="rect">
            <a:avLst/>
          </a:prstGeom>
          <a:noFill/>
        </p:spPr>
        <p:txBody>
          <a:bodyPr wrap="square" rtlCol="0">
            <a:spAutoFit/>
          </a:bodyPr>
          <a:lstStyle/>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Describir las partes naturales de un bosque y por qué son importantes.</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Observar y aprender sobre los bosques al explorar los elementos vivientes y no vivientes de los bosques a tu alrededor.</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Apreciar la forma cómo los bosques sustentan los medios de subsistencia de las personas en tu comunidad y alrededor del mundo.</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Entender cómo ecosistemas enteros dependen de los bosques para su supervivencia.</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Entender y apreciar la importancia cultural de los bosques para las personas de tu comunidad y alrededor del mundo.</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Promover los bosques en las actividades musicales, artísticas, literarias o atléticas.</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Apreciar los factores que están poniendo en riesgo a los bosques de nuestro mundo.</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Entender los impactos más amplios de la pérdida de bosques sobre el planeta.</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Organizar y participar en una iniciativa comunitaria para ayudar a proteger tus bosques.</a:t>
            </a:r>
          </a:p>
          <a:p>
            <a:pPr marL="342900" lvl="0" indent="-342900" algn="just">
              <a:lnSpc>
                <a:spcPct val="115000"/>
              </a:lnSpc>
              <a:buFont typeface="Symbol" pitchFamily="2" charset="2"/>
              <a:buChar char=""/>
            </a:pPr>
            <a:r>
              <a:rPr lang="es-ES" sz="1350">
                <a:effectLst/>
                <a:latin typeface="Avenir Light" panose="020B0402020203020204" pitchFamily="34" charset="77"/>
                <a:ea typeface="Calibri" panose="020F0502020204030204" pitchFamily="34" charset="0"/>
                <a:cs typeface="Times New Roman" panose="02020603050405020304" pitchFamily="18" charset="0"/>
              </a:rPr>
              <a:t>¡Convencer a otras personas de que se unan a los esfuerzos para proteger los bosques de la Tierra!</a:t>
            </a: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87940"/>
            <a:ext cx="4416496" cy="461665"/>
          </a:xfrm>
          <a:prstGeom prst="rect">
            <a:avLst/>
          </a:prstGeom>
          <a:noFill/>
        </p:spPr>
        <p:txBody>
          <a:bodyPr wrap="square" rtlCol="0">
            <a:spAutoFit/>
          </a:bodyPr>
          <a:lstStyle/>
          <a:p>
            <a:pPr algn="ctr"/>
            <a:r>
              <a:rPr lang="es-ES_tradnl" sz="2400" b="1">
                <a:solidFill>
                  <a:srgbClr val="5B7711"/>
                </a:solidFill>
                <a:latin typeface="☞MUSEOSANS-900" panose="02000000000000000000" pitchFamily="2" charset="77"/>
              </a:rPr>
              <a:t>BOSQUES</a:t>
            </a:r>
          </a:p>
        </p:txBody>
      </p:sp>
      <p:pic>
        <p:nvPicPr>
          <p:cNvPr id="2" name="Picture 24" descr="YUNGA Bosques – Guías de México, A.C.">
            <a:extLst>
              <a:ext uri="{FF2B5EF4-FFF2-40B4-BE49-F238E27FC236}">
                <a16:creationId xmlns:a16="http://schemas.microsoft.com/office/drawing/2014/main" id="{DC2FC1F7-B68F-CCD5-8EF6-461A25DA4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18" y="1387940"/>
            <a:ext cx="23040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2E3AD29-B20E-6C3D-BB2E-8984EB0BA008}"/>
              </a:ext>
            </a:extLst>
          </p:cNvPr>
          <p:cNvPicPr>
            <a:picLocks noChangeAspect="1"/>
          </p:cNvPicPr>
          <p:nvPr/>
        </p:nvPicPr>
        <p:blipFill>
          <a:blip r:embed="rId5"/>
          <a:stretch>
            <a:fillRect/>
          </a:stretch>
        </p:blipFill>
        <p:spPr>
          <a:xfrm>
            <a:off x="354067" y="5769663"/>
            <a:ext cx="3184900" cy="908735"/>
          </a:xfrm>
          <a:prstGeom prst="rect">
            <a:avLst/>
          </a:prstGeom>
        </p:spPr>
      </p:pic>
      <p:grpSp>
        <p:nvGrpSpPr>
          <p:cNvPr id="4" name="Group 3">
            <a:extLst>
              <a:ext uri="{FF2B5EF4-FFF2-40B4-BE49-F238E27FC236}">
                <a16:creationId xmlns:a16="http://schemas.microsoft.com/office/drawing/2014/main" id="{46656A47-B197-12DB-643F-EE59EB4831A2}"/>
              </a:ext>
            </a:extLst>
          </p:cNvPr>
          <p:cNvGrpSpPr/>
          <p:nvPr/>
        </p:nvGrpSpPr>
        <p:grpSpPr>
          <a:xfrm flipH="1">
            <a:off x="-178949" y="-221987"/>
            <a:ext cx="1853825" cy="2012381"/>
            <a:chOff x="10523309" y="-307564"/>
            <a:chExt cx="1853825" cy="2012381"/>
          </a:xfrm>
        </p:grpSpPr>
        <p:pic>
          <p:nvPicPr>
            <p:cNvPr id="5" name="Graphic 4" descr="Gears outline">
              <a:extLst>
                <a:ext uri="{FF2B5EF4-FFF2-40B4-BE49-F238E27FC236}">
                  <a16:creationId xmlns:a16="http://schemas.microsoft.com/office/drawing/2014/main" id="{A3EA67D7-8FAA-B283-09C7-FDC89CA18CF6}"/>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2483C845-CCC7-67A7-154B-FE6BADD8F9C2}"/>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36532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38383" y="4040543"/>
            <a:ext cx="2616267" cy="1380517"/>
          </a:xfrm>
          <a:prstGeom prst="roundRect">
            <a:avLst/>
          </a:prstGeom>
          <a:solidFill>
            <a:srgbClr val="24ABA4"/>
          </a:solidFill>
          <a:ln w="38100">
            <a:solidFill>
              <a:srgbClr val="0C46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200">
                <a:effectLst/>
                <a:latin typeface="Museo Sans 500" panose="02000000000000000000" pitchFamily="2" charset="77"/>
              </a:rPr>
              <a:t>El océano es fascinante y asombroso. Ayuda a regular </a:t>
            </a:r>
          </a:p>
          <a:p>
            <a:pPr algn="ctr"/>
            <a:r>
              <a:rPr lang="es-ES_tradnl" sz="1200">
                <a:effectLst/>
                <a:latin typeface="Museo Sans 500" panose="02000000000000000000" pitchFamily="2" charset="77"/>
              </a:rPr>
              <a:t>las temperaturas en la Tierra, nos proporciona recursos y mucho, muchísimo más. ¿Cómo lo podemos conservar?</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542910"/>
          </a:xfrm>
          <a:prstGeom prst="rect">
            <a:avLst/>
          </a:prstGeom>
          <a:noFill/>
        </p:spPr>
        <p:txBody>
          <a:bodyPr wrap="square" rtlCol="0">
            <a:spAutoFit/>
          </a:bodyPr>
          <a:lstStyle/>
          <a:p>
            <a:pPr marL="34290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Reconocer los movimientos del océano, incluyendo olas, mareas y corrientes.</a:t>
            </a:r>
            <a:endParaRPr lang="en-CR" sz="1400">
              <a:latin typeface="Avenir Light" panose="020B0402020203020204" pitchFamily="34" charset="77"/>
              <a:cs typeface="Times New Roman" panose="02020603050405020304" pitchFamily="18" charset="0"/>
            </a:endParaRPr>
          </a:p>
          <a:p>
            <a:pPr marL="34290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Comprender la influencia del océano sobre los sistemas del tiempo local y el clima global.</a:t>
            </a:r>
            <a:endParaRPr lang="en-CR" sz="1400">
              <a:latin typeface="Avenir Light" panose="020B0402020203020204" pitchFamily="34" charset="77"/>
              <a:cs typeface="Times New Roman" panose="02020603050405020304" pitchFamily="18" charset="0"/>
            </a:endParaRPr>
          </a:p>
          <a:p>
            <a:pPr marL="34290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Explicar cómo las redes alimentarias conectan a toda la vida en la tierra.</a:t>
            </a:r>
            <a:endParaRPr lang="en-CR" sz="1400">
              <a:latin typeface="Avenir Light" panose="020B0402020203020204" pitchFamily="34" charset="77"/>
              <a:cs typeface="Times New Roman" panose="02020603050405020304" pitchFamily="18" charset="0"/>
            </a:endParaRPr>
          </a:p>
          <a:p>
            <a:pPr marL="34290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Hablar sobre diferentes hábitats marinos y los tipos de vida marina que albergan.</a:t>
            </a:r>
            <a:endParaRPr lang="en-CR" sz="1400">
              <a:latin typeface="Avenir Light" panose="020B0402020203020204" pitchFamily="34" charset="77"/>
              <a:cs typeface="Times New Roman" panose="02020603050405020304" pitchFamily="18" charset="0"/>
            </a:endParaRPr>
          </a:p>
          <a:p>
            <a:pPr marL="34290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Identificar las varias formas en las cuales los humanos dependen del océano y lo usan.</a:t>
            </a:r>
            <a:endParaRPr lang="en-CR" sz="1400">
              <a:latin typeface="Avenir Light" panose="020B0402020203020204" pitchFamily="34" charset="77"/>
              <a:cs typeface="Times New Roman" panose="02020603050405020304" pitchFamily="18" charset="0"/>
            </a:endParaRPr>
          </a:p>
          <a:p>
            <a:pPr marL="34290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Considerar diferentes formas de manejar los recursos marinos sosteniblemente.</a:t>
            </a:r>
            <a:endParaRPr lang="en-CR" sz="1400">
              <a:latin typeface="Avenir Light" panose="020B0402020203020204" pitchFamily="34" charset="77"/>
              <a:cs typeface="Times New Roman" panose="02020603050405020304" pitchFamily="18" charset="0"/>
            </a:endParaRPr>
          </a:p>
          <a:p>
            <a:pPr marL="34290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Describir muchas maneras en las cuales las actividades humanas pueden afectar o amenazar a la vida marina.</a:t>
            </a:r>
            <a:endParaRPr lang="en-CR" sz="14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Sugerir formas para reducir estos impactos.</a:t>
            </a:r>
            <a:endParaRPr lang="en-CR" sz="1400">
              <a:latin typeface="Avenir Light" panose="020B0402020203020204" pitchFamily="34" charset="77"/>
              <a:cs typeface="Times New Roman" panose="02020603050405020304" pitchFamily="18" charset="0"/>
            </a:endParaRPr>
          </a:p>
          <a:p>
            <a:pPr marL="342900" lvl="0" indent="-342900" algn="just">
              <a:lnSpc>
                <a:spcPct val="115000"/>
              </a:lnSpc>
              <a:buFont typeface="Symbol" pitchFamily="2" charset="2"/>
              <a:buChar char=""/>
            </a:pPr>
            <a:r>
              <a:rPr lang="es-ES" sz="1400">
                <a:latin typeface="Avenir Light" panose="020B0402020203020204" pitchFamily="34" charset="77"/>
                <a:cs typeface="Times New Roman" panose="02020603050405020304" pitchFamily="18" charset="0"/>
              </a:rPr>
              <a:t>Organizar y participar en una iniciativa comunitaria para ayudar a proteger el océano.</a:t>
            </a:r>
            <a:endParaRPr lang="en-CR" sz="1400">
              <a:latin typeface="Avenir Light" panose="020B0402020203020204" pitchFamily="34" charset="77"/>
              <a:cs typeface="Times New Roman" panose="02020603050405020304" pitchFamily="18" charset="0"/>
            </a:endParaRPr>
          </a:p>
          <a:p>
            <a:pPr marL="342900" lvl="0" indent="-342900" algn="just">
              <a:lnSpc>
                <a:spcPct val="115000"/>
              </a:lnSpc>
              <a:spcAft>
                <a:spcPts val="800"/>
              </a:spcAft>
              <a:buFont typeface="Symbol" pitchFamily="2" charset="2"/>
              <a:buChar char=""/>
            </a:pPr>
            <a:r>
              <a:rPr lang="es-ES" sz="1400">
                <a:latin typeface="Avenir Light" panose="020B0402020203020204" pitchFamily="34" charset="77"/>
                <a:cs typeface="Times New Roman" panose="02020603050405020304" pitchFamily="18" charset="0"/>
              </a:rPr>
              <a:t>¡Convencer a otras personas de que se unan a los esfuerzos por proteger el océano!</a:t>
            </a:r>
            <a:endParaRPr lang="en-CR" sz="1400">
              <a:latin typeface="Avenir Light" panose="020B0402020203020204" pitchFamily="34" charset="77"/>
              <a:cs typeface="Times New Roman" panose="02020603050405020304" pitchFamily="18" charset="0"/>
            </a:endParaRP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87940"/>
            <a:ext cx="4416496" cy="461665"/>
          </a:xfrm>
          <a:prstGeom prst="rect">
            <a:avLst/>
          </a:prstGeom>
          <a:noFill/>
        </p:spPr>
        <p:txBody>
          <a:bodyPr wrap="square" rtlCol="0">
            <a:spAutoFit/>
          </a:bodyPr>
          <a:lstStyle/>
          <a:p>
            <a:pPr algn="ctr"/>
            <a:r>
              <a:rPr lang="es-ES_tradnl" sz="2400" b="1">
                <a:solidFill>
                  <a:srgbClr val="24ABA4"/>
                </a:solidFill>
                <a:latin typeface="☞MUSEOSANS-900" panose="02000000000000000000" pitchFamily="2" charset="77"/>
              </a:rPr>
              <a:t>OCÉANOS</a:t>
            </a:r>
          </a:p>
        </p:txBody>
      </p:sp>
      <p:pic>
        <p:nvPicPr>
          <p:cNvPr id="2" name="Picture 1">
            <a:extLst>
              <a:ext uri="{FF2B5EF4-FFF2-40B4-BE49-F238E27FC236}">
                <a16:creationId xmlns:a16="http://schemas.microsoft.com/office/drawing/2014/main" id="{4939EADE-5406-C20C-8816-FC9D39F60006}"/>
              </a:ext>
            </a:extLst>
          </p:cNvPr>
          <p:cNvPicPr>
            <a:picLocks noChangeAspect="1"/>
          </p:cNvPicPr>
          <p:nvPr/>
        </p:nvPicPr>
        <p:blipFill>
          <a:blip r:embed="rId4"/>
          <a:stretch>
            <a:fillRect/>
          </a:stretch>
        </p:blipFill>
        <p:spPr>
          <a:xfrm>
            <a:off x="267419" y="5777274"/>
            <a:ext cx="3385880" cy="846470"/>
          </a:xfrm>
          <a:prstGeom prst="rect">
            <a:avLst/>
          </a:prstGeom>
        </p:spPr>
      </p:pic>
      <p:grpSp>
        <p:nvGrpSpPr>
          <p:cNvPr id="4" name="Group 3">
            <a:extLst>
              <a:ext uri="{FF2B5EF4-FFF2-40B4-BE49-F238E27FC236}">
                <a16:creationId xmlns:a16="http://schemas.microsoft.com/office/drawing/2014/main" id="{2B5FE33B-E29A-30E5-43DF-70FB524BEC32}"/>
              </a:ext>
            </a:extLst>
          </p:cNvPr>
          <p:cNvGrpSpPr/>
          <p:nvPr/>
        </p:nvGrpSpPr>
        <p:grpSpPr>
          <a:xfrm flipH="1">
            <a:off x="-144726" y="-232761"/>
            <a:ext cx="2675261" cy="2754875"/>
            <a:chOff x="10523309" y="-307564"/>
            <a:chExt cx="1853825" cy="2012381"/>
          </a:xfrm>
        </p:grpSpPr>
        <p:pic>
          <p:nvPicPr>
            <p:cNvPr id="5" name="Graphic 4" descr="Gears outline">
              <a:extLst>
                <a:ext uri="{FF2B5EF4-FFF2-40B4-BE49-F238E27FC236}">
                  <a16:creationId xmlns:a16="http://schemas.microsoft.com/office/drawing/2014/main" id="{1462C5B4-61CD-D67B-47F1-4535305A5B8B}"/>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7792" t="19252"/>
            <a:stretch/>
          </p:blipFill>
          <p:spPr>
            <a:xfrm rot="20346531" flipH="1">
              <a:off x="10577568" y="-307564"/>
              <a:ext cx="1799566" cy="2012381"/>
            </a:xfrm>
            <a:prstGeom prst="rect">
              <a:avLst/>
            </a:prstGeom>
            <a:effectLst/>
          </p:spPr>
        </p:pic>
        <p:pic>
          <p:nvPicPr>
            <p:cNvPr id="7" name="Graphic 6" descr="Single gear outline">
              <a:extLst>
                <a:ext uri="{FF2B5EF4-FFF2-40B4-BE49-F238E27FC236}">
                  <a16:creationId xmlns:a16="http://schemas.microsoft.com/office/drawing/2014/main" id="{FE530802-3D12-A336-458E-7A9FEBBE5161}"/>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b="36842"/>
            <a:stretch/>
          </p:blipFill>
          <p:spPr>
            <a:xfrm>
              <a:off x="10523309" y="408070"/>
              <a:ext cx="1299216" cy="820557"/>
            </a:xfrm>
            <a:prstGeom prst="rect">
              <a:avLst/>
            </a:prstGeom>
          </p:spPr>
        </p:pic>
      </p:grpSp>
      <p:pic>
        <p:nvPicPr>
          <p:cNvPr id="3" name="Picture 2" descr="YUNGA Océano – Guías de México, A.C.">
            <a:extLst>
              <a:ext uri="{FF2B5EF4-FFF2-40B4-BE49-F238E27FC236}">
                <a16:creationId xmlns:a16="http://schemas.microsoft.com/office/drawing/2014/main" id="{6C09C83E-8476-7978-2B49-E217325BBE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516" y="1387940"/>
            <a:ext cx="2304000" cy="230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598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1EC0B5F-C189-6E28-5228-1FE3D6050523}"/>
              </a:ext>
            </a:extLst>
          </p:cNvPr>
          <p:cNvSpPr/>
          <p:nvPr/>
        </p:nvSpPr>
        <p:spPr>
          <a:xfrm>
            <a:off x="0" y="0"/>
            <a:ext cx="12192000" cy="1203529"/>
          </a:xfrm>
          <a:prstGeom prst="rect">
            <a:avLst/>
          </a:prstGeom>
          <a:solidFill>
            <a:srgbClr val="2C126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8" name="Picture 7" descr="A logo with a red and blue flower&#10;&#10;Description automatically generated">
            <a:extLst>
              <a:ext uri="{FF2B5EF4-FFF2-40B4-BE49-F238E27FC236}">
                <a16:creationId xmlns:a16="http://schemas.microsoft.com/office/drawing/2014/main" id="{7FD4D7F6-3763-6874-9FE5-475B9C9B56F3}"/>
              </a:ext>
            </a:extLst>
          </p:cNvPr>
          <p:cNvPicPr>
            <a:picLocks noChangeAspect="1"/>
          </p:cNvPicPr>
          <p:nvPr/>
        </p:nvPicPr>
        <p:blipFill>
          <a:blip r:embed="rId2"/>
          <a:stretch>
            <a:fillRect/>
          </a:stretch>
        </p:blipFill>
        <p:spPr>
          <a:xfrm>
            <a:off x="9543099" y="98082"/>
            <a:ext cx="931241" cy="956345"/>
          </a:xfrm>
          <a:prstGeom prst="rect">
            <a:avLst/>
          </a:prstGeom>
        </p:spPr>
      </p:pic>
      <p:pic>
        <p:nvPicPr>
          <p:cNvPr id="9" name="Picture 8">
            <a:extLst>
              <a:ext uri="{FF2B5EF4-FFF2-40B4-BE49-F238E27FC236}">
                <a16:creationId xmlns:a16="http://schemas.microsoft.com/office/drawing/2014/main" id="{587782B6-F222-53C2-59A4-945517D22AB4}"/>
              </a:ext>
            </a:extLst>
          </p:cNvPr>
          <p:cNvPicPr>
            <a:picLocks noChangeAspect="1"/>
          </p:cNvPicPr>
          <p:nvPr/>
        </p:nvPicPr>
        <p:blipFill rotWithShape="1">
          <a:blip r:embed="rId3"/>
          <a:srcRect b="13695"/>
          <a:stretch/>
        </p:blipFill>
        <p:spPr>
          <a:xfrm>
            <a:off x="10665316" y="15724"/>
            <a:ext cx="1201565" cy="1038703"/>
          </a:xfrm>
          <a:prstGeom prst="rect">
            <a:avLst/>
          </a:prstGeom>
        </p:spPr>
      </p:pic>
      <p:cxnSp>
        <p:nvCxnSpPr>
          <p:cNvPr id="11" name="Straight Connector 10">
            <a:extLst>
              <a:ext uri="{FF2B5EF4-FFF2-40B4-BE49-F238E27FC236}">
                <a16:creationId xmlns:a16="http://schemas.microsoft.com/office/drawing/2014/main" id="{DE622751-1BB1-8B3E-7017-906C38219052}"/>
              </a:ext>
            </a:extLst>
          </p:cNvPr>
          <p:cNvCxnSpPr>
            <a:cxnSpLocks/>
          </p:cNvCxnSpPr>
          <p:nvPr/>
        </p:nvCxnSpPr>
        <p:spPr>
          <a:xfrm>
            <a:off x="10619031" y="145439"/>
            <a:ext cx="0" cy="861629"/>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D527281F-E3A1-F235-9644-E945A9262156}"/>
              </a:ext>
            </a:extLst>
          </p:cNvPr>
          <p:cNvSpPr/>
          <p:nvPr/>
        </p:nvSpPr>
        <p:spPr>
          <a:xfrm>
            <a:off x="638383" y="4040543"/>
            <a:ext cx="2616267" cy="1380517"/>
          </a:xfrm>
          <a:prstGeom prst="roundRect">
            <a:avLst/>
          </a:prstGeom>
          <a:solidFill>
            <a:srgbClr val="5D3223"/>
          </a:solidFill>
          <a:ln w="38100">
            <a:solidFill>
              <a:srgbClr val="8FC7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_tradnl" sz="1400">
                <a:effectLst/>
                <a:latin typeface="Museo Sans 500" panose="02000000000000000000" pitchFamily="2" charset="77"/>
              </a:rPr>
              <a:t>No puede crecer nada sin un buen suelo. ¿Cómo podemos cuidar de la tierra bajo nuestros pies?</a:t>
            </a:r>
          </a:p>
        </p:txBody>
      </p:sp>
      <p:sp>
        <p:nvSpPr>
          <p:cNvPr id="18" name="TextBox 17">
            <a:extLst>
              <a:ext uri="{FF2B5EF4-FFF2-40B4-BE49-F238E27FC236}">
                <a16:creationId xmlns:a16="http://schemas.microsoft.com/office/drawing/2014/main" id="{7F7FF177-1683-9EF6-DB7D-19E0207C1524}"/>
              </a:ext>
            </a:extLst>
          </p:cNvPr>
          <p:cNvSpPr txBox="1"/>
          <p:nvPr/>
        </p:nvSpPr>
        <p:spPr>
          <a:xfrm>
            <a:off x="5636843" y="1759616"/>
            <a:ext cx="4797328" cy="400110"/>
          </a:xfrm>
          <a:prstGeom prst="rect">
            <a:avLst/>
          </a:prstGeom>
          <a:noFill/>
        </p:spPr>
        <p:txBody>
          <a:bodyPr wrap="square" rtlCol="0">
            <a:spAutoFit/>
          </a:bodyPr>
          <a:lstStyle/>
          <a:p>
            <a:pPr algn="ctr"/>
            <a:r>
              <a:rPr lang="es-ES_tradnl" sz="2000" b="1">
                <a:solidFill>
                  <a:srgbClr val="2C1261"/>
                </a:solidFill>
                <a:latin typeface="☞MUSEOSANS-900" panose="02000000000000000000" pitchFamily="2" charset="77"/>
              </a:rPr>
              <a:t>OBJETIVOS ESPECÍFICOS</a:t>
            </a:r>
          </a:p>
        </p:txBody>
      </p:sp>
      <p:sp>
        <p:nvSpPr>
          <p:cNvPr id="19" name="TextBox 18">
            <a:extLst>
              <a:ext uri="{FF2B5EF4-FFF2-40B4-BE49-F238E27FC236}">
                <a16:creationId xmlns:a16="http://schemas.microsoft.com/office/drawing/2014/main" id="{705C2F77-D6D5-FEF0-6959-1F08BEC014E8}"/>
              </a:ext>
            </a:extLst>
          </p:cNvPr>
          <p:cNvSpPr txBox="1"/>
          <p:nvPr/>
        </p:nvSpPr>
        <p:spPr>
          <a:xfrm>
            <a:off x="4804915" y="2221281"/>
            <a:ext cx="6461184" cy="4329262"/>
          </a:xfrm>
          <a:prstGeom prst="rect">
            <a:avLst/>
          </a:prstGeom>
          <a:noFill/>
        </p:spPr>
        <p:txBody>
          <a:bodyPr wrap="square" rtlCol="0">
            <a:spAutoFit/>
          </a:bodyPr>
          <a:lstStyle/>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Entender los conceptos básicos sobre la composición del suelo, sus capas, etc.</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Estar familiarizado con la situación del suelo en tu comunidad.</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Entender las numerosas formas en que los suelos sustentan a la vida vegetal y animal.</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Apreciar cuán importantes son los suelos para el bienestar humano.</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Entender los factores que están poniendo en peligro a los suelos alrededor del mundo.</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Reconocer por qué el suelo es importante para las vidas, los medios de subsistencia y los ecosistemas. </a:t>
            </a:r>
          </a:p>
          <a:p>
            <a:pPr marL="342900" indent="-342900" algn="just">
              <a:lnSpc>
                <a:spcPct val="115000"/>
              </a:lnSpc>
              <a:buFont typeface="Symbol" pitchFamily="2" charset="2"/>
              <a:buChar char=""/>
            </a:pPr>
            <a:r>
              <a:rPr lang="es-ES_tradnl" sz="1600">
                <a:latin typeface="Avenir Light" panose="020B0402020203020204" pitchFamily="34" charset="77"/>
                <a:cs typeface="Times New Roman" panose="02020603050405020304" pitchFamily="18" charset="0"/>
              </a:rPr>
              <a:t>Organizar y participar en una iniciativa comunitaria para ayudar a proteger los suelos.</a:t>
            </a:r>
          </a:p>
          <a:p>
            <a:pPr marL="342900" lvl="0" indent="-342900" algn="just">
              <a:lnSpc>
                <a:spcPct val="115000"/>
              </a:lnSpc>
              <a:spcAft>
                <a:spcPts val="800"/>
              </a:spcAft>
              <a:buFont typeface="Symbol" pitchFamily="2" charset="2"/>
              <a:buChar char=""/>
            </a:pPr>
            <a:r>
              <a:rPr lang="es-ES_tradnl" sz="1600">
                <a:latin typeface="Avenir Light" panose="020B0402020203020204" pitchFamily="34" charset="77"/>
                <a:cs typeface="Times New Roman" panose="02020603050405020304" pitchFamily="18" charset="0"/>
              </a:rPr>
              <a:t>¡Motivar a otras personas de que se unan a los esfuerzos por proteger los suelos de la tierra!</a:t>
            </a:r>
          </a:p>
        </p:txBody>
      </p:sp>
      <p:sp>
        <p:nvSpPr>
          <p:cNvPr id="21" name="TextBox 20">
            <a:extLst>
              <a:ext uri="{FF2B5EF4-FFF2-40B4-BE49-F238E27FC236}">
                <a16:creationId xmlns:a16="http://schemas.microsoft.com/office/drawing/2014/main" id="{09CFC09E-F222-E606-A376-6CBF002305AD}"/>
              </a:ext>
            </a:extLst>
          </p:cNvPr>
          <p:cNvSpPr txBox="1"/>
          <p:nvPr/>
        </p:nvSpPr>
        <p:spPr>
          <a:xfrm>
            <a:off x="5827259" y="1387940"/>
            <a:ext cx="4416496" cy="461665"/>
          </a:xfrm>
          <a:prstGeom prst="rect">
            <a:avLst/>
          </a:prstGeom>
          <a:noFill/>
        </p:spPr>
        <p:txBody>
          <a:bodyPr wrap="square" rtlCol="0">
            <a:spAutoFit/>
          </a:bodyPr>
          <a:lstStyle/>
          <a:p>
            <a:pPr algn="ctr"/>
            <a:r>
              <a:rPr lang="es-ES_tradnl" sz="2400" b="1">
                <a:solidFill>
                  <a:srgbClr val="5D3223"/>
                </a:solidFill>
                <a:latin typeface="☞MUSEOSANS-900" panose="02000000000000000000" pitchFamily="2" charset="77"/>
              </a:rPr>
              <a:t>SUELOS</a:t>
            </a:r>
          </a:p>
        </p:txBody>
      </p:sp>
      <p:pic>
        <p:nvPicPr>
          <p:cNvPr id="7" name="Picture 14" descr="YUNGA Suelos – Guías de México, A.C.">
            <a:extLst>
              <a:ext uri="{FF2B5EF4-FFF2-40B4-BE49-F238E27FC236}">
                <a16:creationId xmlns:a16="http://schemas.microsoft.com/office/drawing/2014/main" id="{A8D07762-6578-93BB-5894-E81ECF6082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516" y="1387940"/>
            <a:ext cx="2304000" cy="230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1DCD481-CC7E-565B-BFBC-A328450B8CE6}"/>
              </a:ext>
            </a:extLst>
          </p:cNvPr>
          <p:cNvPicPr>
            <a:picLocks noChangeAspect="1"/>
          </p:cNvPicPr>
          <p:nvPr/>
        </p:nvPicPr>
        <p:blipFill>
          <a:blip r:embed="rId5"/>
          <a:stretch>
            <a:fillRect/>
          </a:stretch>
        </p:blipFill>
        <p:spPr>
          <a:xfrm>
            <a:off x="739177" y="5777274"/>
            <a:ext cx="2414678" cy="787767"/>
          </a:xfrm>
          <a:prstGeom prst="rect">
            <a:avLst/>
          </a:prstGeom>
        </p:spPr>
      </p:pic>
      <p:grpSp>
        <p:nvGrpSpPr>
          <p:cNvPr id="2" name="Group 1">
            <a:extLst>
              <a:ext uri="{FF2B5EF4-FFF2-40B4-BE49-F238E27FC236}">
                <a16:creationId xmlns:a16="http://schemas.microsoft.com/office/drawing/2014/main" id="{7F42C17D-EADD-16ED-6954-A561C998AE0B}"/>
              </a:ext>
            </a:extLst>
          </p:cNvPr>
          <p:cNvGrpSpPr/>
          <p:nvPr/>
        </p:nvGrpSpPr>
        <p:grpSpPr>
          <a:xfrm flipH="1">
            <a:off x="-178949" y="-221987"/>
            <a:ext cx="1853825" cy="2012381"/>
            <a:chOff x="10523309" y="-307564"/>
            <a:chExt cx="1853825" cy="2012381"/>
          </a:xfrm>
        </p:grpSpPr>
        <p:pic>
          <p:nvPicPr>
            <p:cNvPr id="3" name="Graphic 2" descr="Gears outline">
              <a:extLst>
                <a:ext uri="{FF2B5EF4-FFF2-40B4-BE49-F238E27FC236}">
                  <a16:creationId xmlns:a16="http://schemas.microsoft.com/office/drawing/2014/main" id="{9C4EF379-EA49-255D-FB8D-8CD3C6A6337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27792" t="19252"/>
            <a:stretch/>
          </p:blipFill>
          <p:spPr>
            <a:xfrm rot="20346531" flipH="1">
              <a:off x="10577568" y="-307564"/>
              <a:ext cx="1799566" cy="2012381"/>
            </a:xfrm>
            <a:prstGeom prst="rect">
              <a:avLst/>
            </a:prstGeom>
            <a:effectLst/>
          </p:spPr>
        </p:pic>
        <p:pic>
          <p:nvPicPr>
            <p:cNvPr id="4" name="Graphic 3" descr="Single gear outline">
              <a:extLst>
                <a:ext uri="{FF2B5EF4-FFF2-40B4-BE49-F238E27FC236}">
                  <a16:creationId xmlns:a16="http://schemas.microsoft.com/office/drawing/2014/main" id="{A46874EC-1487-A54E-3B3E-B18248C952B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36842"/>
            <a:stretch/>
          </p:blipFill>
          <p:spPr>
            <a:xfrm>
              <a:off x="10523309" y="408070"/>
              <a:ext cx="1299216" cy="820557"/>
            </a:xfrm>
            <a:prstGeom prst="rect">
              <a:avLst/>
            </a:prstGeom>
          </p:spPr>
        </p:pic>
      </p:grpSp>
    </p:spTree>
    <p:extLst>
      <p:ext uri="{BB962C8B-B14F-4D97-AF65-F5344CB8AC3E}">
        <p14:creationId xmlns:p14="http://schemas.microsoft.com/office/powerpoint/2010/main" val="2016986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44</Slides>
  <Notes>6</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PROGRAMAS YUNGA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ALCAZAR ROJAS YURGEN FABRICIO</dc:creator>
  <cp:revision>1</cp:revision>
  <cp:lastPrinted>2024-07-16T05:43:14Z</cp:lastPrinted>
  <dcterms:created xsi:type="dcterms:W3CDTF">2024-07-13T00:28:27Z</dcterms:created>
  <dcterms:modified xsi:type="dcterms:W3CDTF">2024-09-28T03:44:23Z</dcterms:modified>
</cp:coreProperties>
</file>